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8" r:id="rId7"/>
    <p:sldId id="269" r:id="rId8"/>
    <p:sldId id="270" r:id="rId9"/>
    <p:sldId id="259" r:id="rId10"/>
    <p:sldId id="260" r:id="rId11"/>
    <p:sldId id="271" r:id="rId12"/>
    <p:sldId id="274" r:id="rId13"/>
    <p:sldId id="275" r:id="rId14"/>
    <p:sldId id="272" r:id="rId15"/>
    <p:sldId id="273" r:id="rId16"/>
    <p:sldId id="263" r:id="rId17"/>
    <p:sldId id="277" r:id="rId18"/>
  </p:sldIdLst>
  <p:sldSz cx="5761038" cy="3240088"/>
  <p:notesSz cx="6858000" cy="9144000"/>
  <p:defaultTextStyle>
    <a:defPPr>
      <a:defRPr lang="cs-CZ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08" y="270"/>
      </p:cViewPr>
      <p:guideLst>
        <p:guide orient="horz" pos="102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3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4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73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23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71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1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0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5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E98D-925A-41B4-BBAA-07A40515DB9A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76D2-62CC-4761-B22E-47EAE157F5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LOGO i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38" y="1201502"/>
            <a:ext cx="4490962" cy="837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2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olartec.eu/system/images/BAhbBlsHOgZmSSIyMjAxMi8wNS8yMS8xOC81Ni8zMi8zNi9TT0xBUlRFQ19mdWxsY29sb3IucG5nBjoGRVQ/SOLARTEC-full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79" y="539924"/>
            <a:ext cx="4329113" cy="176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izp.cz/wp-content/uploads/Solarni-pane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Z:\zlin - k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73" y="1030545"/>
            <a:ext cx="4893892" cy="117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digimanie.cz/galerie/files/2/9/1/7/3/9/pustevny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172"/>
            <a:ext cx="5761038" cy="3761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fio - b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166" y="417190"/>
            <a:ext cx="3484707" cy="2405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gazinpodnikani.cz/img2/2966/Masters-in-Finance-Programs.jpg"/>
          <p:cNvPicPr>
            <a:picLocks noChangeAspect="1" noChangeArrowheads="1"/>
          </p:cNvPicPr>
          <p:nvPr/>
        </p:nvPicPr>
        <p:blipFill>
          <a:blip r:embed="rId2" cstate="print"/>
          <a:srcRect t="9028"/>
          <a:stretch>
            <a:fillRect/>
          </a:stretch>
        </p:blipFill>
        <p:spPr bwMode="auto">
          <a:xfrm>
            <a:off x="0" y="-2344"/>
            <a:ext cx="5761038" cy="3242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231" y="1187996"/>
            <a:ext cx="5184934" cy="540015"/>
          </a:xfrm>
        </p:spPr>
        <p:txBody>
          <a:bodyPr/>
          <a:lstStyle/>
          <a:p>
            <a:r>
              <a:rPr lang="cs-CZ" sz="2800" b="1" dirty="0" err="1" smtClean="0">
                <a:latin typeface="Segan" pitchFamily="2" charset="0"/>
              </a:rPr>
              <a:t>Example</a:t>
            </a:r>
            <a:r>
              <a:rPr lang="cs-CZ" sz="2800" b="1" dirty="0" smtClean="0">
                <a:latin typeface="Segan" pitchFamily="2" charset="0"/>
              </a:rPr>
              <a:t>!</a:t>
            </a:r>
            <a:endParaRPr lang="cs-CZ" b="1" dirty="0">
              <a:latin typeface="Seg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88231" y="359904"/>
            <a:ext cx="5184575" cy="252028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  <a:latin typeface="Segan" pitchFamily="2" charset="0"/>
              </a:rPr>
              <a:t>TAKK!</a:t>
            </a:r>
          </a:p>
          <a:p>
            <a:r>
              <a:rPr lang="cs-CZ" sz="2800" b="1" dirty="0" smtClean="0">
                <a:solidFill>
                  <a:schemeClr val="tx1"/>
                </a:solidFill>
                <a:latin typeface="Segan" pitchFamily="2" charset="0"/>
              </a:rPr>
              <a:t>TACK!</a:t>
            </a:r>
          </a:p>
          <a:p>
            <a:r>
              <a:rPr lang="cs-CZ" sz="2800" b="1" dirty="0" smtClean="0">
                <a:solidFill>
                  <a:schemeClr val="tx1"/>
                </a:solidFill>
                <a:latin typeface="Segan" pitchFamily="2" charset="0"/>
              </a:rPr>
              <a:t>DANKE!</a:t>
            </a:r>
          </a:p>
          <a:p>
            <a:r>
              <a:rPr lang="cs-CZ" sz="2800" b="1" dirty="0" smtClean="0">
                <a:solidFill>
                  <a:schemeClr val="tx1"/>
                </a:solidFill>
                <a:latin typeface="Segan" pitchFamily="2" charset="0"/>
              </a:rPr>
              <a:t>MERCI!</a:t>
            </a:r>
          </a:p>
          <a:p>
            <a:r>
              <a:rPr lang="cs-CZ" sz="2800" b="1" dirty="0" smtClean="0">
                <a:solidFill>
                  <a:schemeClr val="tx1"/>
                </a:solidFill>
                <a:latin typeface="Segan" pitchFamily="2" charset="0"/>
              </a:rPr>
              <a:t>OBRIGADO!</a:t>
            </a:r>
            <a:endParaRPr lang="cs-CZ" sz="2800" b="1" dirty="0">
              <a:solidFill>
                <a:schemeClr val="tx1"/>
              </a:solidFill>
              <a:latin typeface="Seg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052" y="1431790"/>
            <a:ext cx="5184934" cy="376509"/>
          </a:xfrm>
        </p:spPr>
        <p:txBody>
          <a:bodyPr/>
          <a:lstStyle/>
          <a:p>
            <a:pPr algn="ctr">
              <a:buNone/>
            </a:pPr>
            <a:r>
              <a:rPr lang="cs-CZ" i="1" dirty="0" smtClean="0">
                <a:solidFill>
                  <a:srgbClr val="FF0000"/>
                </a:solidFill>
              </a:rPr>
              <a:t>„FOTO“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687" y="973656"/>
            <a:ext cx="5852413" cy="880219"/>
          </a:xfrm>
        </p:spPr>
        <p:txBody>
          <a:bodyPr>
            <a:normAutofit/>
          </a:bodyPr>
          <a:lstStyle/>
          <a:p>
            <a:r>
              <a:rPr lang="cs-CZ" sz="3700" dirty="0" err="1" smtClean="0">
                <a:latin typeface="Segan" pitchFamily="2" charset="0"/>
              </a:rPr>
              <a:t>What</a:t>
            </a:r>
            <a:r>
              <a:rPr lang="cs-CZ" sz="3700" dirty="0" smtClean="0">
                <a:latin typeface="Segan" pitchFamily="2" charset="0"/>
              </a:rPr>
              <a:t> are </a:t>
            </a:r>
            <a:r>
              <a:rPr lang="cs-CZ" sz="3700" dirty="0" err="1" smtClean="0">
                <a:latin typeface="Segan" pitchFamily="2" charset="0"/>
              </a:rPr>
              <a:t>we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doing</a:t>
            </a:r>
            <a:r>
              <a:rPr lang="cs-CZ" sz="3700" dirty="0" smtClean="0">
                <a:latin typeface="Segan" pitchFamily="2" charset="0"/>
              </a:rPr>
              <a:t>?</a:t>
            </a:r>
            <a:endParaRPr lang="cs-CZ" sz="3700" dirty="0">
              <a:latin typeface="Seg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3725" y="1143758"/>
            <a:ext cx="3273589" cy="620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700" b="1" dirty="0" err="1" smtClean="0">
                <a:latin typeface="Segan" pitchFamily="2" charset="0"/>
              </a:rPr>
              <a:t>Advertisement</a:t>
            </a:r>
            <a:r>
              <a:rPr lang="cs-CZ" sz="3700" b="1" dirty="0" smtClean="0">
                <a:latin typeface="Segan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231" y="971972"/>
            <a:ext cx="5184934" cy="8310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3700" dirty="0" err="1" smtClean="0">
                <a:latin typeface="Segan" pitchFamily="2" charset="0"/>
              </a:rPr>
              <a:t>What</a:t>
            </a:r>
            <a:r>
              <a:rPr lang="cs-CZ" sz="3700" dirty="0" smtClean="0">
                <a:latin typeface="Segan" pitchFamily="2" charset="0"/>
              </a:rPr>
              <a:t> are </a:t>
            </a:r>
            <a:r>
              <a:rPr lang="cs-CZ" sz="3700" dirty="0" err="1" smtClean="0">
                <a:latin typeface="Segan" pitchFamily="2" charset="0"/>
              </a:rPr>
              <a:t>we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diferent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of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orther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companies</a:t>
            </a:r>
            <a:r>
              <a:rPr lang="cs-CZ" sz="3700" dirty="0" smtClean="0">
                <a:latin typeface="Seg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74" y="808534"/>
            <a:ext cx="4912729" cy="1321817"/>
          </a:xfrm>
        </p:spPr>
        <p:txBody>
          <a:bodyPr>
            <a:normAutofit/>
          </a:bodyPr>
          <a:lstStyle/>
          <a:p>
            <a:r>
              <a:rPr lang="cs-CZ" sz="2700" dirty="0" err="1" smtClean="0">
                <a:latin typeface="Segan" pitchFamily="2" charset="0"/>
              </a:rPr>
              <a:t>We</a:t>
            </a:r>
            <a:r>
              <a:rPr lang="cs-CZ" sz="2700" dirty="0" smtClean="0">
                <a:latin typeface="Segan" pitchFamily="2" charset="0"/>
              </a:rPr>
              <a:t> are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cheap</a:t>
            </a:r>
            <a:r>
              <a:rPr lang="cs-CZ" sz="2700" b="1" dirty="0" smtClean="0">
                <a:solidFill>
                  <a:srgbClr val="FF0000"/>
                </a:solidFill>
                <a:latin typeface="Segan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74" y="808534"/>
            <a:ext cx="4912729" cy="1321817"/>
          </a:xfrm>
        </p:spPr>
        <p:txBody>
          <a:bodyPr>
            <a:normAutofit/>
          </a:bodyPr>
          <a:lstStyle/>
          <a:p>
            <a:r>
              <a:rPr lang="cs-CZ" sz="2700" dirty="0" err="1" smtClean="0">
                <a:latin typeface="Segan" pitchFamily="2" charset="0"/>
              </a:rPr>
              <a:t>We</a:t>
            </a:r>
            <a:r>
              <a:rPr lang="cs-CZ" sz="2700" dirty="0" smtClean="0">
                <a:latin typeface="Segan" pitchFamily="2" charset="0"/>
              </a:rPr>
              <a:t> are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cheap</a:t>
            </a:r>
            <a:r>
              <a:rPr lang="cs-CZ" sz="2700" b="1" dirty="0" smtClean="0">
                <a:solidFill>
                  <a:srgbClr val="FF0000"/>
                </a:solidFill>
                <a:latin typeface="Segan" pitchFamily="2" charset="0"/>
              </a:rPr>
              <a:t>!</a:t>
            </a:r>
          </a:p>
          <a:p>
            <a:r>
              <a:rPr lang="cs-CZ" sz="2700" dirty="0" err="1" smtClean="0">
                <a:latin typeface="Segan" pitchFamily="2" charset="0"/>
              </a:rPr>
              <a:t>We</a:t>
            </a:r>
            <a:r>
              <a:rPr lang="cs-CZ" sz="2700" dirty="0" smtClean="0">
                <a:latin typeface="Segan" pitchFamily="2" charset="0"/>
              </a:rPr>
              <a:t> are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young</a:t>
            </a:r>
            <a:r>
              <a:rPr lang="cs-CZ" sz="2700" dirty="0" smtClean="0">
                <a:solidFill>
                  <a:srgbClr val="FF0000"/>
                </a:solidFill>
                <a:latin typeface="Segan" pitchFamily="2" charset="0"/>
              </a:rPr>
              <a:t> </a:t>
            </a:r>
            <a:r>
              <a:rPr lang="cs-CZ" sz="2700" dirty="0" err="1" smtClean="0">
                <a:latin typeface="Segan" pitchFamily="2" charset="0"/>
              </a:rPr>
              <a:t>and</a:t>
            </a:r>
            <a:r>
              <a:rPr lang="cs-CZ" sz="2700" dirty="0" smtClean="0">
                <a:solidFill>
                  <a:srgbClr val="FF0000"/>
                </a:solidFill>
                <a:latin typeface="Segan" pitchFamily="2" charset="0"/>
              </a:rPr>
              <a:t>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creative</a:t>
            </a:r>
            <a:r>
              <a:rPr lang="cs-CZ" sz="2700" b="1" dirty="0" smtClean="0">
                <a:solidFill>
                  <a:srgbClr val="FF0000"/>
                </a:solidFill>
                <a:latin typeface="Segan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74" y="808534"/>
            <a:ext cx="4912729" cy="2035646"/>
          </a:xfrm>
        </p:spPr>
        <p:txBody>
          <a:bodyPr>
            <a:normAutofit/>
          </a:bodyPr>
          <a:lstStyle/>
          <a:p>
            <a:r>
              <a:rPr lang="cs-CZ" sz="2700" dirty="0" err="1" smtClean="0">
                <a:latin typeface="Segan" pitchFamily="2" charset="0"/>
              </a:rPr>
              <a:t>We</a:t>
            </a:r>
            <a:r>
              <a:rPr lang="cs-CZ" sz="2700" dirty="0" smtClean="0">
                <a:latin typeface="Segan" pitchFamily="2" charset="0"/>
              </a:rPr>
              <a:t> are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cheap</a:t>
            </a:r>
            <a:r>
              <a:rPr lang="cs-CZ" sz="2700" b="1" dirty="0" smtClean="0">
                <a:solidFill>
                  <a:srgbClr val="FF0000"/>
                </a:solidFill>
                <a:latin typeface="Segan" pitchFamily="2" charset="0"/>
              </a:rPr>
              <a:t>!</a:t>
            </a:r>
          </a:p>
          <a:p>
            <a:r>
              <a:rPr lang="cs-CZ" sz="2700" dirty="0" err="1" smtClean="0">
                <a:latin typeface="Segan" pitchFamily="2" charset="0"/>
              </a:rPr>
              <a:t>We</a:t>
            </a:r>
            <a:r>
              <a:rPr lang="cs-CZ" sz="2700" dirty="0" smtClean="0">
                <a:latin typeface="Segan" pitchFamily="2" charset="0"/>
              </a:rPr>
              <a:t> are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young</a:t>
            </a:r>
            <a:r>
              <a:rPr lang="cs-CZ" sz="2700" dirty="0" smtClean="0">
                <a:solidFill>
                  <a:srgbClr val="FF0000"/>
                </a:solidFill>
                <a:latin typeface="Segan" pitchFamily="2" charset="0"/>
              </a:rPr>
              <a:t> </a:t>
            </a:r>
            <a:r>
              <a:rPr lang="cs-CZ" sz="2700" dirty="0" err="1" smtClean="0">
                <a:latin typeface="Segan" pitchFamily="2" charset="0"/>
              </a:rPr>
              <a:t>and</a:t>
            </a:r>
            <a:r>
              <a:rPr lang="cs-CZ" sz="2700" dirty="0" smtClean="0">
                <a:solidFill>
                  <a:srgbClr val="FF0000"/>
                </a:solidFill>
                <a:latin typeface="Segan" pitchFamily="2" charset="0"/>
              </a:rPr>
              <a:t>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creative</a:t>
            </a:r>
            <a:r>
              <a:rPr lang="cs-CZ" sz="2700" b="1" dirty="0" smtClean="0">
                <a:solidFill>
                  <a:srgbClr val="FF0000"/>
                </a:solidFill>
                <a:latin typeface="Segan" pitchFamily="2" charset="0"/>
              </a:rPr>
              <a:t>!</a:t>
            </a:r>
          </a:p>
          <a:p>
            <a:r>
              <a:rPr lang="cs-CZ" sz="2700" dirty="0" err="1" smtClean="0">
                <a:latin typeface="Segan" pitchFamily="2" charset="0"/>
              </a:rPr>
              <a:t>We</a:t>
            </a:r>
            <a:r>
              <a:rPr lang="cs-CZ" sz="2700" dirty="0" smtClean="0">
                <a:latin typeface="Segan" pitchFamily="2" charset="0"/>
              </a:rPr>
              <a:t> are not </a:t>
            </a:r>
            <a:r>
              <a:rPr lang="cs-CZ" sz="2700" dirty="0" err="1" smtClean="0">
                <a:latin typeface="Segan" pitchFamily="2" charset="0"/>
              </a:rPr>
              <a:t>scarry</a:t>
            </a:r>
            <a:r>
              <a:rPr lang="cs-CZ" sz="2700" dirty="0" smtClean="0">
                <a:latin typeface="Segan" pitchFamily="2" charset="0"/>
              </a:rPr>
              <a:t> </a:t>
            </a:r>
            <a:r>
              <a:rPr lang="cs-CZ" sz="2700" dirty="0" err="1" smtClean="0">
                <a:latin typeface="Segan" pitchFamily="2" charset="0"/>
              </a:rPr>
              <a:t>about</a:t>
            </a:r>
            <a:r>
              <a:rPr lang="cs-CZ" sz="2700" dirty="0" smtClean="0">
                <a:latin typeface="Segan" pitchFamily="2" charset="0"/>
              </a:rPr>
              <a:t> </a:t>
            </a:r>
            <a:r>
              <a:rPr lang="cs-CZ" sz="2700" b="1" dirty="0" err="1" smtClean="0">
                <a:solidFill>
                  <a:srgbClr val="FF0000"/>
                </a:solidFill>
                <a:latin typeface="Segan" pitchFamily="2" charset="0"/>
              </a:rPr>
              <a:t>controversion</a:t>
            </a:r>
            <a:r>
              <a:rPr lang="cs-CZ" sz="2700" b="1" dirty="0" smtClean="0">
                <a:solidFill>
                  <a:srgbClr val="FF0000"/>
                </a:solidFill>
                <a:latin typeface="Segan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231" y="1187996"/>
            <a:ext cx="5184934" cy="540015"/>
          </a:xfrm>
        </p:spPr>
        <p:txBody>
          <a:bodyPr>
            <a:noAutofit/>
          </a:bodyPr>
          <a:lstStyle/>
          <a:p>
            <a:r>
              <a:rPr lang="cs-CZ" sz="3700" dirty="0" err="1" smtClean="0">
                <a:latin typeface="Segan" pitchFamily="2" charset="0"/>
              </a:rPr>
              <a:t>Things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we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have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done</a:t>
            </a:r>
            <a:r>
              <a:rPr lang="cs-CZ" sz="3700" dirty="0" smtClean="0">
                <a:latin typeface="Segan" pitchFamily="2" charset="0"/>
              </a:rPr>
              <a:t> </a:t>
            </a:r>
            <a:r>
              <a:rPr lang="cs-CZ" sz="3700" dirty="0" err="1" smtClean="0">
                <a:latin typeface="Segan" pitchFamily="2" charset="0"/>
              </a:rPr>
              <a:t>yet</a:t>
            </a:r>
            <a:endParaRPr lang="cs-CZ" sz="3700" dirty="0" smtClean="0">
              <a:latin typeface="Seg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66</Words>
  <Application>Microsoft Office PowerPoint</Application>
  <PresentationFormat>Vlastní</PresentationFormat>
  <Paragraphs>18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Segan</vt:lpstr>
      <vt:lpstr>Motiv systému Office</vt:lpstr>
      <vt:lpstr>Prezentace aplikace PowerPoint</vt:lpstr>
      <vt:lpstr>Prezentace aplikace PowerPoint</vt:lpstr>
      <vt:lpstr>What are we doing?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Things we have done yet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Example!</vt:lpstr>
      <vt:lpstr>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spss</dc:creator>
  <cp:lastModifiedBy>Martin Dvořák</cp:lastModifiedBy>
  <cp:revision>36</cp:revision>
  <dcterms:created xsi:type="dcterms:W3CDTF">2012-10-08T12:07:05Z</dcterms:created>
  <dcterms:modified xsi:type="dcterms:W3CDTF">2013-11-07T12:33:13Z</dcterms:modified>
</cp:coreProperties>
</file>