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5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1" r:id="rId12"/>
    <p:sldId id="273" r:id="rId13"/>
    <p:sldId id="261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6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1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68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1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94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26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1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06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18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34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0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F9AF-23B9-406B-8865-501319860D7C}" type="datetimeFigureOut">
              <a:rPr lang="cs-CZ" smtClean="0"/>
              <a:t>13.06.2017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22BA-CE8F-4649-9E09-583FB38379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21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tmp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7.png"/><Relationship Id="rId18" Type="http://schemas.openxmlformats.org/officeDocument/2006/relationships/image" Target="../media/image88.png"/><Relationship Id="rId26" Type="http://schemas.openxmlformats.org/officeDocument/2006/relationships/image" Target="../media/image109.png"/><Relationship Id="rId3" Type="http://schemas.openxmlformats.org/officeDocument/2006/relationships/image" Target="../media/image87.png"/><Relationship Id="rId21" Type="http://schemas.openxmlformats.org/officeDocument/2006/relationships/image" Target="../media/image105.png"/><Relationship Id="rId7" Type="http://schemas.openxmlformats.org/officeDocument/2006/relationships/image" Target="../media/image91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25" Type="http://schemas.openxmlformats.org/officeDocument/2006/relationships/image" Target="../media/image104.png"/><Relationship Id="rId2" Type="http://schemas.openxmlformats.org/officeDocument/2006/relationships/image" Target="../media/image3.tmp"/><Relationship Id="rId16" Type="http://schemas.openxmlformats.org/officeDocument/2006/relationships/image" Target="../media/image100.png"/><Relationship Id="rId20" Type="http://schemas.openxmlformats.org/officeDocument/2006/relationships/image" Target="../media/image10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0.png"/><Relationship Id="rId11" Type="http://schemas.openxmlformats.org/officeDocument/2006/relationships/image" Target="../media/image95.png"/><Relationship Id="rId24" Type="http://schemas.openxmlformats.org/officeDocument/2006/relationships/image" Target="../media/image108.png"/><Relationship Id="rId5" Type="http://schemas.openxmlformats.org/officeDocument/2006/relationships/image" Target="../media/image90.png"/><Relationship Id="rId15" Type="http://schemas.openxmlformats.org/officeDocument/2006/relationships/image" Target="../media/image99.png"/><Relationship Id="rId23" Type="http://schemas.openxmlformats.org/officeDocument/2006/relationships/image" Target="../media/image107.png"/><Relationship Id="rId10" Type="http://schemas.openxmlformats.org/officeDocument/2006/relationships/image" Target="../media/image94.png"/><Relationship Id="rId19" Type="http://schemas.openxmlformats.org/officeDocument/2006/relationships/image" Target="../media/image102.png"/><Relationship Id="rId4" Type="http://schemas.openxmlformats.org/officeDocument/2006/relationships/image" Target="../media/image89.png"/><Relationship Id="rId9" Type="http://schemas.openxmlformats.org/officeDocument/2006/relationships/image" Target="../media/image93.png"/><Relationship Id="rId14" Type="http://schemas.openxmlformats.org/officeDocument/2006/relationships/image" Target="../media/image98.png"/><Relationship Id="rId22" Type="http://schemas.openxmlformats.org/officeDocument/2006/relationships/image" Target="../media/image10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26" Type="http://schemas.openxmlformats.org/officeDocument/2006/relationships/image" Target="../media/image135.png"/><Relationship Id="rId3" Type="http://schemas.openxmlformats.org/officeDocument/2006/relationships/image" Target="../media/image111.tmp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17" Type="http://schemas.openxmlformats.org/officeDocument/2006/relationships/image" Target="../media/image126.png"/><Relationship Id="rId25" Type="http://schemas.openxmlformats.org/officeDocument/2006/relationships/image" Target="../media/image134.png"/><Relationship Id="rId2" Type="http://schemas.openxmlformats.org/officeDocument/2006/relationships/image" Target="../media/image110.png"/><Relationship Id="rId16" Type="http://schemas.openxmlformats.org/officeDocument/2006/relationships/image" Target="../media/image125.png"/><Relationship Id="rId29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11" Type="http://schemas.openxmlformats.org/officeDocument/2006/relationships/image" Target="../media/image120.png"/><Relationship Id="rId24" Type="http://schemas.openxmlformats.org/officeDocument/2006/relationships/image" Target="../media/image133.png"/><Relationship Id="rId5" Type="http://schemas.openxmlformats.org/officeDocument/2006/relationships/image" Target="../media/image115.png"/><Relationship Id="rId15" Type="http://schemas.openxmlformats.org/officeDocument/2006/relationships/image" Target="../media/image124.png"/><Relationship Id="rId23" Type="http://schemas.openxmlformats.org/officeDocument/2006/relationships/image" Target="../media/image130.png"/><Relationship Id="rId28" Type="http://schemas.openxmlformats.org/officeDocument/2006/relationships/image" Target="../media/image102.png"/><Relationship Id="rId10" Type="http://schemas.openxmlformats.org/officeDocument/2006/relationships/image" Target="../media/image119.png"/><Relationship Id="rId31" Type="http://schemas.openxmlformats.org/officeDocument/2006/relationships/image" Target="../media/image128.png"/><Relationship Id="rId4" Type="http://schemas.openxmlformats.org/officeDocument/2006/relationships/image" Target="../media/image114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Relationship Id="rId27" Type="http://schemas.openxmlformats.org/officeDocument/2006/relationships/image" Target="../media/image88.png"/><Relationship Id="rId30" Type="http://schemas.openxmlformats.org/officeDocument/2006/relationships/image" Target="../media/image1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144.png"/><Relationship Id="rId18" Type="http://schemas.openxmlformats.org/officeDocument/2006/relationships/image" Target="../media/image149.png"/><Relationship Id="rId3" Type="http://schemas.openxmlformats.org/officeDocument/2006/relationships/image" Target="../media/image129.png"/><Relationship Id="rId21" Type="http://schemas.openxmlformats.org/officeDocument/2006/relationships/image" Target="../media/image152.png"/><Relationship Id="rId7" Type="http://schemas.openxmlformats.org/officeDocument/2006/relationships/image" Target="../media/image132.png"/><Relationship Id="rId12" Type="http://schemas.openxmlformats.org/officeDocument/2006/relationships/image" Target="../media/image143.png"/><Relationship Id="rId17" Type="http://schemas.openxmlformats.org/officeDocument/2006/relationships/image" Target="../media/image148.png"/><Relationship Id="rId2" Type="http://schemas.openxmlformats.org/officeDocument/2006/relationships/image" Target="../media/image112.tmp"/><Relationship Id="rId16" Type="http://schemas.openxmlformats.org/officeDocument/2006/relationships/image" Target="../media/image147.png"/><Relationship Id="rId20" Type="http://schemas.openxmlformats.org/officeDocument/2006/relationships/image" Target="../media/image1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11" Type="http://schemas.openxmlformats.org/officeDocument/2006/relationships/image" Target="../media/image142.png"/><Relationship Id="rId24" Type="http://schemas.openxmlformats.org/officeDocument/2006/relationships/image" Target="../media/image155.png"/><Relationship Id="rId5" Type="http://schemas.openxmlformats.org/officeDocument/2006/relationships/image" Target="../media/image140.png"/><Relationship Id="rId15" Type="http://schemas.openxmlformats.org/officeDocument/2006/relationships/image" Target="../media/image146.png"/><Relationship Id="rId23" Type="http://schemas.openxmlformats.org/officeDocument/2006/relationships/image" Target="../media/image154.png"/><Relationship Id="rId10" Type="http://schemas.openxmlformats.org/officeDocument/2006/relationships/image" Target="../media/image141.png"/><Relationship Id="rId19" Type="http://schemas.openxmlformats.org/officeDocument/2006/relationships/image" Target="../media/image150.png"/><Relationship Id="rId4" Type="http://schemas.openxmlformats.org/officeDocument/2006/relationships/image" Target="../media/image139.png"/><Relationship Id="rId9" Type="http://schemas.openxmlformats.org/officeDocument/2006/relationships/image" Target="../media/image137.png"/><Relationship Id="rId14" Type="http://schemas.openxmlformats.org/officeDocument/2006/relationships/image" Target="../media/image145.png"/><Relationship Id="rId22" Type="http://schemas.openxmlformats.org/officeDocument/2006/relationships/image" Target="../media/image15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13" Type="http://schemas.openxmlformats.org/officeDocument/2006/relationships/image" Target="../media/image166.png"/><Relationship Id="rId18" Type="http://schemas.openxmlformats.org/officeDocument/2006/relationships/image" Target="../media/image170.png"/><Relationship Id="rId26" Type="http://schemas.openxmlformats.org/officeDocument/2006/relationships/image" Target="../media/image153.png"/><Relationship Id="rId3" Type="http://schemas.openxmlformats.org/officeDocument/2006/relationships/image" Target="../media/image138.png"/><Relationship Id="rId7" Type="http://schemas.openxmlformats.org/officeDocument/2006/relationships/image" Target="../media/image159.png"/><Relationship Id="rId12" Type="http://schemas.openxmlformats.org/officeDocument/2006/relationships/image" Target="../media/image165.png"/><Relationship Id="rId17" Type="http://schemas.openxmlformats.org/officeDocument/2006/relationships/image" Target="../media/image169.png"/><Relationship Id="rId25" Type="http://schemas.openxmlformats.org/officeDocument/2006/relationships/image" Target="../media/image152.png"/><Relationship Id="rId2" Type="http://schemas.openxmlformats.org/officeDocument/2006/relationships/image" Target="../media/image130.tmp"/><Relationship Id="rId16" Type="http://schemas.openxmlformats.org/officeDocument/2006/relationships/image" Target="../media/image168.png"/><Relationship Id="rId20" Type="http://schemas.openxmlformats.org/officeDocument/2006/relationships/image" Target="../media/image1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70.png"/><Relationship Id="rId11" Type="http://schemas.openxmlformats.org/officeDocument/2006/relationships/image" Target="../media/image1450.png"/><Relationship Id="rId24" Type="http://schemas.openxmlformats.org/officeDocument/2006/relationships/image" Target="../media/image158.png"/><Relationship Id="rId5" Type="http://schemas.openxmlformats.org/officeDocument/2006/relationships/image" Target="../media/image162.png"/><Relationship Id="rId15" Type="http://schemas.openxmlformats.org/officeDocument/2006/relationships/image" Target="../media/image167.png"/><Relationship Id="rId23" Type="http://schemas.openxmlformats.org/officeDocument/2006/relationships/image" Target="../media/image1570.png"/><Relationship Id="rId10" Type="http://schemas.openxmlformats.org/officeDocument/2006/relationships/image" Target="../media/image164.png"/><Relationship Id="rId19" Type="http://schemas.openxmlformats.org/officeDocument/2006/relationships/image" Target="../media/image171.png"/><Relationship Id="rId4" Type="http://schemas.openxmlformats.org/officeDocument/2006/relationships/image" Target="../media/image161.png"/><Relationship Id="rId9" Type="http://schemas.openxmlformats.org/officeDocument/2006/relationships/image" Target="../media/image1430.png"/><Relationship Id="rId14" Type="http://schemas.openxmlformats.org/officeDocument/2006/relationships/image" Target="../media/image14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tmp"/><Relationship Id="rId2" Type="http://schemas.openxmlformats.org/officeDocument/2006/relationships/image" Target="../media/image13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4.png"/><Relationship Id="rId5" Type="http://schemas.openxmlformats.org/officeDocument/2006/relationships/image" Target="../media/image173.png"/><Relationship Id="rId4" Type="http://schemas.openxmlformats.org/officeDocument/2006/relationships/image" Target="../media/image15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tmp"/><Relationship Id="rId2" Type="http://schemas.openxmlformats.org/officeDocument/2006/relationships/image" Target="../media/image15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5.png"/><Relationship Id="rId5" Type="http://schemas.openxmlformats.org/officeDocument/2006/relationships/image" Target="../media/image172.png"/><Relationship Id="rId4" Type="http://schemas.openxmlformats.org/officeDocument/2006/relationships/image" Target="../media/image1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.tmp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240.png"/><Relationship Id="rId18" Type="http://schemas.openxmlformats.org/officeDocument/2006/relationships/image" Target="../media/image280.png"/><Relationship Id="rId3" Type="http://schemas.openxmlformats.org/officeDocument/2006/relationships/image" Target="../media/image7.png"/><Relationship Id="rId21" Type="http://schemas.openxmlformats.org/officeDocument/2006/relationships/image" Target="../media/image310.png"/><Relationship Id="rId7" Type="http://schemas.openxmlformats.org/officeDocument/2006/relationships/image" Target="../media/image180.png"/><Relationship Id="rId12" Type="http://schemas.openxmlformats.org/officeDocument/2006/relationships/image" Target="../media/image230.png"/><Relationship Id="rId17" Type="http://schemas.openxmlformats.org/officeDocument/2006/relationships/image" Target="../media/image270.png"/><Relationship Id="rId2" Type="http://schemas.openxmlformats.org/officeDocument/2006/relationships/image" Target="../media/image2.tmp"/><Relationship Id="rId16" Type="http://schemas.openxmlformats.org/officeDocument/2006/relationships/image" Target="../media/image260.png"/><Relationship Id="rId20" Type="http://schemas.openxmlformats.org/officeDocument/2006/relationships/image" Target="../media/image3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220.png"/><Relationship Id="rId24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3.png"/><Relationship Id="rId23" Type="http://schemas.openxmlformats.org/officeDocument/2006/relationships/image" Target="../media/image16.png"/><Relationship Id="rId10" Type="http://schemas.openxmlformats.org/officeDocument/2006/relationships/image" Target="../media/image210.png"/><Relationship Id="rId19" Type="http://schemas.openxmlformats.org/officeDocument/2006/relationships/image" Target="../media/image290.png"/><Relationship Id="rId4" Type="http://schemas.openxmlformats.org/officeDocument/2006/relationships/image" Target="../media/image6.png"/><Relationship Id="rId9" Type="http://schemas.openxmlformats.org/officeDocument/2006/relationships/image" Target="../media/image200.png"/><Relationship Id="rId14" Type="http://schemas.openxmlformats.org/officeDocument/2006/relationships/image" Target="../media/image250.png"/><Relationship Id="rId22" Type="http://schemas.openxmlformats.org/officeDocument/2006/relationships/image" Target="../media/image3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35.png"/><Relationship Id="rId17" Type="http://schemas.openxmlformats.org/officeDocument/2006/relationships/image" Target="../media/image16.png"/><Relationship Id="rId2" Type="http://schemas.openxmlformats.org/officeDocument/2006/relationships/image" Target="../media/image1.tmp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3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8.png"/><Relationship Id="rId1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50.png"/><Relationship Id="rId18" Type="http://schemas.openxmlformats.org/officeDocument/2006/relationships/image" Target="../media/image42.png"/><Relationship Id="rId3" Type="http://schemas.openxmlformats.org/officeDocument/2006/relationships/image" Target="../media/image7.png"/><Relationship Id="rId21" Type="http://schemas.openxmlformats.org/officeDocument/2006/relationships/image" Target="../media/image45.png"/><Relationship Id="rId7" Type="http://schemas.openxmlformats.org/officeDocument/2006/relationships/image" Target="../media/image190.png"/><Relationship Id="rId12" Type="http://schemas.openxmlformats.org/officeDocument/2006/relationships/image" Target="../media/image240.png"/><Relationship Id="rId17" Type="http://schemas.openxmlformats.org/officeDocument/2006/relationships/image" Target="../media/image41.png"/><Relationship Id="rId2" Type="http://schemas.openxmlformats.org/officeDocument/2006/relationships/image" Target="../media/image2.tmp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230.png"/><Relationship Id="rId24" Type="http://schemas.openxmlformats.org/officeDocument/2006/relationships/image" Target="../media/image180.png"/><Relationship Id="rId5" Type="http://schemas.openxmlformats.org/officeDocument/2006/relationships/image" Target="../media/image9.png"/><Relationship Id="rId15" Type="http://schemas.openxmlformats.org/officeDocument/2006/relationships/image" Target="../media/image39.png"/><Relationship Id="rId23" Type="http://schemas.openxmlformats.org/officeDocument/2006/relationships/image" Target="../media/image15.png"/><Relationship Id="rId10" Type="http://schemas.openxmlformats.org/officeDocument/2006/relationships/image" Target="../media/image220.png"/><Relationship Id="rId19" Type="http://schemas.openxmlformats.org/officeDocument/2006/relationships/image" Target="../media/image43.png"/><Relationship Id="rId4" Type="http://schemas.openxmlformats.org/officeDocument/2006/relationships/image" Target="../media/image6.png"/><Relationship Id="rId9" Type="http://schemas.openxmlformats.org/officeDocument/2006/relationships/image" Target="../media/image210.png"/><Relationship Id="rId14" Type="http://schemas.openxmlformats.org/officeDocument/2006/relationships/image" Target="../media/image38.png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5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49.png"/><Relationship Id="rId2" Type="http://schemas.openxmlformats.org/officeDocument/2006/relationships/image" Target="../media/image1.tmp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10.png"/><Relationship Id="rId5" Type="http://schemas.openxmlformats.org/officeDocument/2006/relationships/image" Target="../media/image47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46.png"/><Relationship Id="rId9" Type="http://schemas.openxmlformats.org/officeDocument/2006/relationships/image" Target="../media/image8.png"/><Relationship Id="rId14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6.png"/><Relationship Id="rId21" Type="http://schemas.openxmlformats.org/officeDocument/2006/relationships/image" Target="../media/image15.png"/><Relationship Id="rId7" Type="http://schemas.openxmlformats.org/officeDocument/2006/relationships/image" Target="../media/image20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2.tmp"/><Relationship Id="rId16" Type="http://schemas.openxmlformats.org/officeDocument/2006/relationships/image" Target="../media/image59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0.png"/><Relationship Id="rId11" Type="http://schemas.openxmlformats.org/officeDocument/2006/relationships/image" Target="../media/image54.png"/><Relationship Id="rId24" Type="http://schemas.openxmlformats.org/officeDocument/2006/relationships/image" Target="../media/image7.png"/><Relationship Id="rId5" Type="http://schemas.openxmlformats.org/officeDocument/2006/relationships/image" Target="../media/image8.png"/><Relationship Id="rId15" Type="http://schemas.openxmlformats.org/officeDocument/2006/relationships/image" Target="../media/image58.png"/><Relationship Id="rId23" Type="http://schemas.openxmlformats.org/officeDocument/2006/relationships/image" Target="../media/image64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9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6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68.png"/><Relationship Id="rId2" Type="http://schemas.openxmlformats.org/officeDocument/2006/relationships/image" Target="../media/image1.tmp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10.png"/><Relationship Id="rId5" Type="http://schemas.openxmlformats.org/officeDocument/2006/relationships/image" Target="../media/image66.png"/><Relationship Id="rId15" Type="http://schemas.openxmlformats.org/officeDocument/2006/relationships/image" Target="../media/image71.png"/><Relationship Id="rId10" Type="http://schemas.openxmlformats.org/officeDocument/2006/relationships/image" Target="../media/image9.png"/><Relationship Id="rId4" Type="http://schemas.openxmlformats.org/officeDocument/2006/relationships/image" Target="../media/image65.png"/><Relationship Id="rId9" Type="http://schemas.openxmlformats.org/officeDocument/2006/relationships/image" Target="../media/image8.png"/><Relationship Id="rId1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.png"/><Relationship Id="rId21" Type="http://schemas.openxmlformats.org/officeDocument/2006/relationships/image" Target="../media/image83.png"/><Relationship Id="rId7" Type="http://schemas.openxmlformats.org/officeDocument/2006/relationships/image" Target="../media/image20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2.tmp"/><Relationship Id="rId16" Type="http://schemas.openxmlformats.org/officeDocument/2006/relationships/image" Target="../media/image79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0.png"/><Relationship Id="rId11" Type="http://schemas.openxmlformats.org/officeDocument/2006/relationships/image" Target="../media/image74.png"/><Relationship Id="rId24" Type="http://schemas.openxmlformats.org/officeDocument/2006/relationships/image" Target="../media/image7.png"/><Relationship Id="rId5" Type="http://schemas.openxmlformats.org/officeDocument/2006/relationships/image" Target="../media/image8.png"/><Relationship Id="rId15" Type="http://schemas.openxmlformats.org/officeDocument/2006/relationships/image" Target="../media/image78.png"/><Relationship Id="rId23" Type="http://schemas.openxmlformats.org/officeDocument/2006/relationships/image" Target="../media/image84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4" Type="http://schemas.openxmlformats.org/officeDocument/2006/relationships/image" Target="../media/image9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Relationship Id="rId22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41037"/>
            <a:ext cx="5325411" cy="5177678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4870800" y="2592059"/>
            <a:ext cx="7557" cy="876615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3348000" y="2599200"/>
            <a:ext cx="151200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547937" y="3369730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937" y="3369730"/>
                <a:ext cx="645725" cy="513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ovéPole 18"/>
          <p:cNvSpPr txBox="1"/>
          <p:nvPr/>
        </p:nvSpPr>
        <p:spPr>
          <a:xfrm>
            <a:off x="4685355" y="1898743"/>
            <a:ext cx="64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7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8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9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10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blipFill>
                <a:blip r:embed="rId11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6017460" y="3036284"/>
                <a:ext cx="2018796" cy="82727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460" y="3036284"/>
                <a:ext cx="2018796" cy="8272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850781" y="2418804"/>
                <a:ext cx="2018796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781" y="2418804"/>
                <a:ext cx="2018796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072858" y="4036137"/>
                <a:ext cx="1908000" cy="57600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858" y="4036137"/>
                <a:ext cx="1908000" cy="5760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759222" y="2592059"/>
                <a:ext cx="443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222" y="2592059"/>
                <a:ext cx="44324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17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90829" y="477758"/>
            <a:ext cx="2002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Sinus</a:t>
            </a:r>
          </a:p>
        </p:txBody>
      </p:sp>
    </p:spTree>
    <p:extLst>
      <p:ext uri="{BB962C8B-B14F-4D97-AF65-F5344CB8AC3E}">
        <p14:creationId xmlns:p14="http://schemas.microsoft.com/office/powerpoint/2010/main" val="183248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15" grpId="0"/>
      <p:bldP spid="20" grpId="0"/>
      <p:bldP spid="27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0829" y="848052"/>
            <a:ext cx="2065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Tangens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2605560" y="1663231"/>
                <a:ext cx="3765012" cy="79200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cs-CZ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cs-CZ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560" y="1663231"/>
                <a:ext cx="3765012" cy="792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90829" y="3174215"/>
            <a:ext cx="2408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Kotangens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605560" y="4073508"/>
                <a:ext cx="4089965" cy="72000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560" y="4073508"/>
                <a:ext cx="4089965" cy="72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6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86" y="1835022"/>
            <a:ext cx="7200000" cy="26863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574334" y="743938"/>
                <a:ext cx="602347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32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3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cs-CZ" sz="4000" dirty="0">
                    <a:solidFill>
                      <a:srgbClr val="C00000"/>
                    </a:solidFill>
                  </a:rPr>
                  <a:t> </a:t>
                </a:r>
                <a:r>
                  <a:rPr lang="cs-CZ" sz="3200" dirty="0">
                    <a:solidFill>
                      <a:srgbClr val="C00000"/>
                    </a:solidFill>
                  </a:rPr>
                  <a:t>(sinusoida)</a:t>
                </a:r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34" y="743938"/>
                <a:ext cx="6023479" cy="707886"/>
              </a:xfrm>
              <a:prstGeom prst="rect">
                <a:avLst/>
              </a:prstGeom>
              <a:blipFill>
                <a:blip r:embed="rId3"/>
                <a:stretch>
                  <a:fillRect l="-2530" b="-241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8204123" y="3054820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123" y="3054820"/>
                <a:ext cx="51387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398289" y="145901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289" y="1459011"/>
                <a:ext cx="513877" cy="461665"/>
              </a:xfrm>
              <a:prstGeom prst="rect">
                <a:avLst/>
              </a:prstGeom>
              <a:blipFill>
                <a:blip r:embed="rId5"/>
                <a:stretch>
                  <a:fillRect l="-3529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952426" y="3178215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26" y="3178215"/>
                <a:ext cx="339828" cy="461665"/>
              </a:xfrm>
              <a:prstGeom prst="rect">
                <a:avLst/>
              </a:prstGeom>
              <a:blipFill>
                <a:blip r:embed="rId6"/>
                <a:stretch>
                  <a:fillRect l="-3571" r="-4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700401" y="3164881"/>
                <a:ext cx="665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401" y="3164881"/>
                <a:ext cx="665226" cy="461665"/>
              </a:xfrm>
              <a:prstGeom prst="rect">
                <a:avLst/>
              </a:prstGeom>
              <a:blipFill>
                <a:blip r:embed="rId7"/>
                <a:stretch>
                  <a:fillRect l="-2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990934" y="3164882"/>
                <a:ext cx="7865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34" y="3164882"/>
                <a:ext cx="786585" cy="461665"/>
              </a:xfrm>
              <a:prstGeom prst="rect">
                <a:avLst/>
              </a:prstGeom>
              <a:blipFill>
                <a:blip r:embed="rId8"/>
                <a:stretch>
                  <a:fillRect l="-2326" r="-4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964976" y="2725889"/>
                <a:ext cx="82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270°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976" y="2725889"/>
                <a:ext cx="827255" cy="461665"/>
              </a:xfrm>
              <a:prstGeom prst="rect">
                <a:avLst/>
              </a:prstGeom>
              <a:blipFill>
                <a:blip r:embed="rId9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7688174" y="2742784"/>
                <a:ext cx="8537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8174" y="2742784"/>
                <a:ext cx="853705" cy="461665"/>
              </a:xfrm>
              <a:prstGeom prst="rect">
                <a:avLst/>
              </a:prstGeom>
              <a:blipFill>
                <a:blip r:embed="rId10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959520" y="3484824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20" y="3484824"/>
                <a:ext cx="339828" cy="461665"/>
              </a:xfrm>
              <a:prstGeom prst="rect">
                <a:avLst/>
              </a:prstGeom>
              <a:blipFill>
                <a:blip r:embed="rId11"/>
                <a:stretch>
                  <a:fillRect l="-3571" r="-8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802086" y="3516485"/>
                <a:ext cx="349195" cy="58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086" y="3516485"/>
                <a:ext cx="349195" cy="5822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189600" y="3491702"/>
                <a:ext cx="349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600" y="3491702"/>
                <a:ext cx="34919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118517" y="2147677"/>
                <a:ext cx="479296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 </a:t>
                </a: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517" y="2147677"/>
                <a:ext cx="479296" cy="6146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7777427" y="2370107"/>
                <a:ext cx="5034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cs-CZ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427" y="2370107"/>
                <a:ext cx="503429" cy="461665"/>
              </a:xfrm>
              <a:prstGeom prst="rect">
                <a:avLst/>
              </a:prstGeom>
              <a:blipFill>
                <a:blip r:embed="rId15"/>
                <a:stretch>
                  <a:fillRect l="-3659" r="-36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/>
          <p:cNvCxnSpPr/>
          <p:nvPr/>
        </p:nvCxnSpPr>
        <p:spPr>
          <a:xfrm flipV="1">
            <a:off x="1292254" y="2112220"/>
            <a:ext cx="180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1292254" y="4266432"/>
            <a:ext cx="5112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3048129" y="2130069"/>
            <a:ext cx="0" cy="1116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390066" y="3150432"/>
            <a:ext cx="0" cy="1116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988371" y="1881387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371" y="1881387"/>
                <a:ext cx="339828" cy="461665"/>
              </a:xfrm>
              <a:prstGeom prst="rect">
                <a:avLst/>
              </a:prstGeom>
              <a:blipFill>
                <a:blip r:embed="rId16"/>
                <a:stretch>
                  <a:fillRect l="-3571" r="-8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754300" y="4022122"/>
                <a:ext cx="542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00" y="4022122"/>
                <a:ext cx="542557" cy="461665"/>
              </a:xfrm>
              <a:prstGeom prst="rect">
                <a:avLst/>
              </a:prstGeom>
              <a:blipFill>
                <a:blip r:embed="rId17"/>
                <a:stretch>
                  <a:fillRect r="-8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990498" y="4694211"/>
                <a:ext cx="19119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1" i="0" smtClean="0">
                        <a:latin typeface="Cambria Math" panose="02040503050406030204" pitchFamily="18" charset="0"/>
                      </a:rPr>
                      <m:t>𝐑</m:t>
                    </m:r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98" y="4694211"/>
                <a:ext cx="1911928" cy="400110"/>
              </a:xfrm>
              <a:prstGeom prst="rect">
                <a:avLst/>
              </a:prstGeom>
              <a:blipFill rotWithShape="1">
                <a:blip r:embed="rId18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609354" y="4637114"/>
                <a:ext cx="18779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−1;1</m:t>
                        </m:r>
                      </m:e>
                    </m:d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354" y="4637114"/>
                <a:ext cx="1877947" cy="461665"/>
              </a:xfrm>
              <a:prstGeom prst="rect">
                <a:avLst/>
              </a:prstGeom>
              <a:blipFill rotWithShape="1">
                <a:blip r:embed="rId19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/>
          <p:cNvSpPr txBox="1"/>
          <p:nvPr/>
        </p:nvSpPr>
        <p:spPr>
          <a:xfrm>
            <a:off x="1366702" y="5094321"/>
            <a:ext cx="4128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lichá, omezená shora i zdola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1366702" y="4694211"/>
                <a:ext cx="27046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základní perioda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sz="2000" dirty="0"/>
                  <a:t>  </a:t>
                </a: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702" y="4694211"/>
                <a:ext cx="2704686" cy="400110"/>
              </a:xfrm>
              <a:prstGeom prst="rect">
                <a:avLst/>
              </a:prstGeom>
              <a:blipFill rotWithShape="1">
                <a:blip r:embed="rId20"/>
                <a:stretch>
                  <a:fillRect l="-2252"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nice se šipkou 37"/>
          <p:cNvCxnSpPr/>
          <p:nvPr/>
        </p:nvCxnSpPr>
        <p:spPr>
          <a:xfrm flipV="1">
            <a:off x="6858426" y="3491702"/>
            <a:ext cx="468000" cy="3960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V="1">
            <a:off x="2111450" y="2527889"/>
            <a:ext cx="468000" cy="3960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>
            <a:off x="3495741" y="2527889"/>
            <a:ext cx="468000" cy="396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496976" y="3492846"/>
            <a:ext cx="468000" cy="396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2305413" y="2612245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413" y="2612245"/>
                <a:ext cx="376280" cy="461665"/>
              </a:xfrm>
              <a:prstGeom prst="rect">
                <a:avLst/>
              </a:prstGeom>
              <a:blipFill>
                <a:blip r:embed="rId21"/>
                <a:stretch>
                  <a:fillRect l="-1613" r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3382536" y="2612245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536" y="2612245"/>
                <a:ext cx="376280" cy="461665"/>
              </a:xfrm>
              <a:prstGeom prst="rect">
                <a:avLst/>
              </a:prstGeom>
              <a:blipFill>
                <a:blip r:embed="rId22"/>
                <a:stretch>
                  <a:fillRect l="-1613" r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5720800" y="3350106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00" y="3350106"/>
                <a:ext cx="376280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6717876" y="3331496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876" y="3331496"/>
                <a:ext cx="376280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1366702" y="5951898"/>
                <a:ext cx="5620986" cy="496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maximum rovno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000" dirty="0"/>
                  <a:t> v bodech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cs-CZ" sz="2000" b="1" i="1">
                        <a:latin typeface="Cambria Math" panose="02040503050406030204" pitchFamily="18" charset="0"/>
                      </a:rPr>
                      <m:t>𝐙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702" y="5951898"/>
                <a:ext cx="5620986" cy="496611"/>
              </a:xfrm>
              <a:prstGeom prst="rect">
                <a:avLst/>
              </a:prstGeom>
              <a:blipFill rotWithShape="1">
                <a:blip r:embed="rId25"/>
                <a:stretch>
                  <a:fillRect l="-1085" b="-85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ovéPole 51"/>
              <p:cNvSpPr txBox="1"/>
              <p:nvPr/>
            </p:nvSpPr>
            <p:spPr>
              <a:xfrm>
                <a:off x="1366701" y="5418591"/>
                <a:ext cx="6410725" cy="535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minimum rovno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000" dirty="0"/>
                  <a:t> v bodech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cs-CZ" sz="2000" b="1" i="1">
                        <a:latin typeface="Cambria Math" panose="02040503050406030204" pitchFamily="18" charset="0"/>
                      </a:rPr>
                      <m:t>𝐙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701" y="5418591"/>
                <a:ext cx="6410725" cy="535468"/>
              </a:xfrm>
              <a:prstGeom prst="rect">
                <a:avLst/>
              </a:prstGeom>
              <a:blipFill>
                <a:blip r:embed="rId26"/>
                <a:stretch>
                  <a:fillRect l="-951" b="-68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58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46" grpId="0"/>
      <p:bldP spid="47" grpId="0"/>
      <p:bldP spid="48" grpId="0"/>
      <p:bldP spid="49" grpId="0"/>
      <p:bldP spid="50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576000" y="756000"/>
                <a:ext cx="66787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32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3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cs-CZ" sz="4000" dirty="0">
                    <a:solidFill>
                      <a:srgbClr val="C00000"/>
                    </a:solidFill>
                  </a:rPr>
                  <a:t> </a:t>
                </a:r>
                <a:r>
                  <a:rPr lang="cs-CZ" sz="3200" dirty="0">
                    <a:solidFill>
                      <a:srgbClr val="C00000"/>
                    </a:solidFill>
                  </a:rPr>
                  <a:t>(</a:t>
                </a:r>
                <a:r>
                  <a:rPr lang="cs-CZ" sz="3200" dirty="0" err="1">
                    <a:solidFill>
                      <a:srgbClr val="C00000"/>
                    </a:solidFill>
                  </a:rPr>
                  <a:t>kosinusoida</a:t>
                </a:r>
                <a:r>
                  <a:rPr lang="cs-CZ" sz="3200" dirty="0">
                    <a:solidFill>
                      <a:srgbClr val="C00000"/>
                    </a:solidFill>
                  </a:rPr>
                  <a:t>)</a:t>
                </a:r>
                <a:endParaRPr lang="cs-CZ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" y="756000"/>
                <a:ext cx="6678744" cy="707886"/>
              </a:xfrm>
              <a:prstGeom prst="rect">
                <a:avLst/>
              </a:prstGeom>
              <a:blipFill>
                <a:blip r:embed="rId2"/>
                <a:stretch>
                  <a:fillRect l="-2281" b="-241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97" y="1869103"/>
            <a:ext cx="7147101" cy="26011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8227955" y="3065892"/>
                <a:ext cx="3579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955" y="3065892"/>
                <a:ext cx="35798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376066" y="1501070"/>
                <a:ext cx="3318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066" y="1501070"/>
                <a:ext cx="331814" cy="461665"/>
              </a:xfrm>
              <a:prstGeom prst="rect">
                <a:avLst/>
              </a:prstGeom>
              <a:blipFill>
                <a:blip r:embed="rId5"/>
                <a:stretch>
                  <a:fillRect l="-5556" r="-12963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933194" y="3169243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94" y="3169243"/>
                <a:ext cx="339828" cy="461665"/>
              </a:xfrm>
              <a:prstGeom prst="rect">
                <a:avLst/>
              </a:prstGeom>
              <a:blipFill>
                <a:blip r:embed="rId6"/>
                <a:stretch>
                  <a:fillRect l="-3571" r="-428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451418" y="3169680"/>
                <a:ext cx="665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18" y="3169680"/>
                <a:ext cx="665226" cy="461665"/>
              </a:xfrm>
              <a:prstGeom prst="rect">
                <a:avLst/>
              </a:prstGeom>
              <a:blipFill>
                <a:blip r:embed="rId7"/>
                <a:stretch>
                  <a:fillRect l="-18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4365504" y="2733841"/>
                <a:ext cx="7865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504" y="2733841"/>
                <a:ext cx="786585" cy="461665"/>
              </a:xfrm>
              <a:prstGeom prst="rect">
                <a:avLst/>
              </a:prstGeom>
              <a:blipFill>
                <a:blip r:embed="rId8"/>
                <a:stretch>
                  <a:fillRect l="-1550" r="-5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314452" y="3179776"/>
                <a:ext cx="82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270°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452" y="3179776"/>
                <a:ext cx="827255" cy="461665"/>
              </a:xfrm>
              <a:prstGeom prst="rect">
                <a:avLst/>
              </a:prstGeom>
              <a:blipFill>
                <a:blip r:embed="rId9"/>
                <a:stretch>
                  <a:fillRect l="-22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7513440" y="3169680"/>
                <a:ext cx="8537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440" y="3169680"/>
                <a:ext cx="853705" cy="461665"/>
              </a:xfrm>
              <a:prstGeom prst="rect">
                <a:avLst/>
              </a:prstGeom>
              <a:blipFill>
                <a:blip r:embed="rId10"/>
                <a:stretch>
                  <a:fillRect l="-2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/>
          <p:cNvCxnSpPr/>
          <p:nvPr/>
        </p:nvCxnSpPr>
        <p:spPr>
          <a:xfrm flipV="1">
            <a:off x="1272808" y="2121254"/>
            <a:ext cx="676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272808" y="4275466"/>
            <a:ext cx="3456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8106797" y="2115335"/>
            <a:ext cx="0" cy="1116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4758797" y="3159466"/>
            <a:ext cx="0" cy="1116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933194" y="3470006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94" y="3470006"/>
                <a:ext cx="339828" cy="461665"/>
              </a:xfrm>
              <a:prstGeom prst="rect">
                <a:avLst/>
              </a:prstGeom>
              <a:blipFill>
                <a:blip r:embed="rId11"/>
                <a:stretch>
                  <a:fillRect l="-3571" r="-8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565980" y="3504344"/>
                <a:ext cx="349195" cy="58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 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980" y="3504344"/>
                <a:ext cx="349195" cy="5822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4584198" y="2403524"/>
                <a:ext cx="349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198" y="2403524"/>
                <a:ext cx="349195" cy="461665"/>
              </a:xfrm>
              <a:prstGeom prst="rect">
                <a:avLst/>
              </a:prstGeom>
              <a:blipFill>
                <a:blip r:embed="rId13"/>
                <a:stretch>
                  <a:fillRect r="-1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6450092" y="3527557"/>
                <a:ext cx="479296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 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092" y="3527557"/>
                <a:ext cx="479296" cy="6146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7615489" y="3495398"/>
                <a:ext cx="5034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cs-CZ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489" y="3495398"/>
                <a:ext cx="503429" cy="461665"/>
              </a:xfrm>
              <a:prstGeom prst="rect">
                <a:avLst/>
              </a:prstGeom>
              <a:blipFill>
                <a:blip r:embed="rId15"/>
                <a:stretch>
                  <a:fillRect l="-2410" r="-36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968925" y="1890421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25" y="1890421"/>
                <a:ext cx="339828" cy="461665"/>
              </a:xfrm>
              <a:prstGeom prst="rect">
                <a:avLst/>
              </a:prstGeom>
              <a:blipFill>
                <a:blip r:embed="rId16"/>
                <a:stretch>
                  <a:fillRect l="-5357" r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734854" y="4031156"/>
                <a:ext cx="542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54" y="4031156"/>
                <a:ext cx="542557" cy="461665"/>
              </a:xfrm>
              <a:prstGeom prst="rect">
                <a:avLst/>
              </a:prstGeom>
              <a:blipFill>
                <a:blip r:embed="rId17"/>
                <a:stretch>
                  <a:fillRect r="-8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Přímá spojnice se šipkou 29"/>
          <p:cNvCxnSpPr/>
          <p:nvPr/>
        </p:nvCxnSpPr>
        <p:spPr>
          <a:xfrm flipV="1">
            <a:off x="5233406" y="3487711"/>
            <a:ext cx="468000" cy="3960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7108119" y="2554425"/>
            <a:ext cx="468000" cy="3960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1905450" y="2577980"/>
            <a:ext cx="468000" cy="396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3831159" y="3487530"/>
            <a:ext cx="468000" cy="396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684316" y="2633929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316" y="2633929"/>
                <a:ext cx="376280" cy="461665"/>
              </a:xfrm>
              <a:prstGeom prst="rect">
                <a:avLst/>
              </a:prstGeom>
              <a:blipFill>
                <a:blip r:embed="rId23"/>
                <a:stretch>
                  <a:fillRect l="-1613" r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7362837" y="2621118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837" y="2621118"/>
                <a:ext cx="376280" cy="461665"/>
              </a:xfrm>
              <a:prstGeom prst="rect">
                <a:avLst/>
              </a:prstGeom>
              <a:blipFill>
                <a:blip r:embed="rId24"/>
                <a:stretch>
                  <a:fillRect l="-1613" r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4108440" y="3390935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40" y="3390935"/>
                <a:ext cx="376280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5044440" y="3369642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440" y="3369642"/>
                <a:ext cx="376280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990498" y="4694211"/>
                <a:ext cx="19119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1" i="0" smtClean="0">
                        <a:latin typeface="Cambria Math" panose="02040503050406030204" pitchFamily="18" charset="0"/>
                      </a:rPr>
                      <m:t>𝐑</m:t>
                    </m:r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498" y="4694211"/>
                <a:ext cx="1911928" cy="400110"/>
              </a:xfrm>
              <a:prstGeom prst="rect">
                <a:avLst/>
              </a:prstGeom>
              <a:blipFill rotWithShape="1">
                <a:blip r:embed="rId2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5609354" y="4637114"/>
                <a:ext cx="18779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−1;1</m:t>
                        </m:r>
                      </m:e>
                    </m:d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354" y="4637114"/>
                <a:ext cx="1877947" cy="461665"/>
              </a:xfrm>
              <a:prstGeom prst="rect">
                <a:avLst/>
              </a:prstGeom>
              <a:blipFill rotWithShape="1">
                <a:blip r:embed="rId28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1366702" y="5094321"/>
            <a:ext cx="4128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sudá, omezená shora i zdola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360473" y="4694211"/>
                <a:ext cx="27046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základní perioda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sz="2000" dirty="0"/>
                  <a:t>  </a:t>
                </a: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473" y="4694211"/>
                <a:ext cx="2704686" cy="400110"/>
              </a:xfrm>
              <a:prstGeom prst="rect">
                <a:avLst/>
              </a:prstGeom>
              <a:blipFill rotWithShape="1">
                <a:blip r:embed="rId29"/>
                <a:stretch>
                  <a:fillRect l="-2252"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366702" y="5939682"/>
                <a:ext cx="56209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maximum rovno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000" dirty="0"/>
                  <a:t> v bodech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/>
                      </a:rPr>
                      <m:t>0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cs-CZ" sz="2000" b="1" i="1">
                        <a:latin typeface="Cambria Math" panose="02040503050406030204" pitchFamily="18" charset="0"/>
                      </a:rPr>
                      <m:t>𝐙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702" y="5939682"/>
                <a:ext cx="5620986" cy="400110"/>
              </a:xfrm>
              <a:prstGeom prst="rect">
                <a:avLst/>
              </a:prstGeom>
              <a:blipFill rotWithShape="1">
                <a:blip r:embed="rId30"/>
                <a:stretch>
                  <a:fillRect l="-1085"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1366702" y="5494431"/>
                <a:ext cx="58342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minimum rovno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000" dirty="0"/>
                  <a:t> v bodech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i="1">
                        <a:latin typeface="Cambria Math"/>
                      </a:rPr>
                      <m:t>𝜋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;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cs-CZ" sz="2000" b="1" i="1">
                        <a:latin typeface="Cambria Math" panose="02040503050406030204" pitchFamily="18" charset="0"/>
                      </a:rPr>
                      <m:t>𝐙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702" y="5494431"/>
                <a:ext cx="5834262" cy="400110"/>
              </a:xfrm>
              <a:prstGeom prst="rect">
                <a:avLst/>
              </a:prstGeom>
              <a:blipFill rotWithShape="1">
                <a:blip r:embed="rId31"/>
                <a:stretch>
                  <a:fillRect l="-1045"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76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674" y="298924"/>
            <a:ext cx="4881779" cy="52837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360000" y="680637"/>
                <a:ext cx="3420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32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3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cs-CZ" sz="3200" dirty="0">
                  <a:solidFill>
                    <a:srgbClr val="C00000"/>
                  </a:solidFill>
                </a:endParaRPr>
              </a:p>
              <a:p>
                <a:r>
                  <a:rPr lang="cs-CZ" sz="3200" dirty="0">
                    <a:solidFill>
                      <a:srgbClr val="C00000"/>
                    </a:solidFill>
                  </a:rPr>
                  <a:t>(tangentoida)</a:t>
                </a: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680637"/>
                <a:ext cx="3420000" cy="1077218"/>
              </a:xfrm>
              <a:prstGeom prst="rect">
                <a:avLst/>
              </a:prstGeom>
              <a:blipFill>
                <a:blip r:embed="rId3"/>
                <a:stretch>
                  <a:fillRect l="-4456" t="-6818" b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698136" y="2855639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136" y="2855639"/>
                <a:ext cx="51387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020575" y="16310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575" y="16310"/>
                <a:ext cx="513877" cy="461665"/>
              </a:xfrm>
              <a:prstGeom prst="rect">
                <a:avLst/>
              </a:prstGeom>
              <a:blipFill>
                <a:blip r:embed="rId5"/>
                <a:stretch>
                  <a:fillRect l="-3571" b="-1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82012" y="2957581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012" y="2957581"/>
                <a:ext cx="33982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455" r="-4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534452" y="2935405"/>
                <a:ext cx="665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452" y="2935405"/>
                <a:ext cx="66522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153422" y="2950124"/>
                <a:ext cx="7865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422" y="2950124"/>
                <a:ext cx="786585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550" r="-5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793644" y="2950123"/>
                <a:ext cx="82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270°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644" y="2950123"/>
                <a:ext cx="827255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945866" y="2495916"/>
                <a:ext cx="8537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866" y="2495916"/>
                <a:ext cx="853705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Přímá spojnice 10"/>
          <p:cNvCxnSpPr/>
          <p:nvPr/>
        </p:nvCxnSpPr>
        <p:spPr>
          <a:xfrm>
            <a:off x="5180013" y="298924"/>
            <a:ext cx="0" cy="529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7501279" y="290634"/>
            <a:ext cx="0" cy="529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582012" y="3240195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012" y="3240195"/>
                <a:ext cx="339828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5455" r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644415" y="3283682"/>
                <a:ext cx="349195" cy="58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415" y="3283682"/>
                <a:ext cx="349195" cy="5822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6359490" y="3232157"/>
                <a:ext cx="349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490" y="3232157"/>
                <a:ext cx="349195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914989" y="3279780"/>
                <a:ext cx="479296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989" y="3279780"/>
                <a:ext cx="479296" cy="61465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8014142" y="2126131"/>
                <a:ext cx="5034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cs-CZ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142" y="2126131"/>
                <a:ext cx="503429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3659" r="-36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/>
          <p:nvPr/>
        </p:nvCxnSpPr>
        <p:spPr>
          <a:xfrm flipV="1">
            <a:off x="4442399" y="2318757"/>
            <a:ext cx="362941" cy="47534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886278" y="2419051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278" y="2419051"/>
                <a:ext cx="376280" cy="461665"/>
              </a:xfrm>
              <a:prstGeom prst="rect">
                <a:avLst/>
              </a:prstGeom>
              <a:blipFill rotWithShape="1">
                <a:blip r:embed="rId16"/>
                <a:stretch>
                  <a:fillRect l="-1639" r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585857" y="2422249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857" y="2422249"/>
                <a:ext cx="376280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7647091" y="3009362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091" y="3009362"/>
                <a:ext cx="376280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335280" y="3009362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280" y="3009362"/>
                <a:ext cx="376280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Přímá spojnice se šipkou 26"/>
          <p:cNvCxnSpPr/>
          <p:nvPr/>
        </p:nvCxnSpPr>
        <p:spPr>
          <a:xfrm flipV="1">
            <a:off x="5554687" y="3099477"/>
            <a:ext cx="362941" cy="47534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6755541" y="2345670"/>
            <a:ext cx="362941" cy="47534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7858243" y="3113809"/>
            <a:ext cx="362941" cy="47534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70459" y="2549262"/>
                <a:ext cx="3268087" cy="550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1" i="0" smtClean="0">
                        <a:latin typeface="Cambria Math" panose="02040503050406030204" pitchFamily="18" charset="0"/>
                      </a:rPr>
                      <m:t>𝐑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cs-CZ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cs-CZ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𝐙</m:t>
                        </m:r>
                      </m:e>
                    </m:d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59" y="2549262"/>
                <a:ext cx="3268087" cy="55021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70459" y="3113809"/>
                <a:ext cx="13801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b="1" dirty="0"/>
                  <a:t> </a:t>
                </a:r>
                <a14:m>
                  <m:oMath xmlns:m="http://schemas.openxmlformats.org/officeDocument/2006/math">
                    <m:r>
                      <a:rPr lang="cs-CZ" sz="2000" b="1">
                        <a:latin typeface="Cambria Math" panose="02040503050406030204" pitchFamily="18" charset="0"/>
                      </a:rPr>
                      <m:t>𝐑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59" y="3113809"/>
                <a:ext cx="1380125" cy="400110"/>
              </a:xfrm>
              <a:prstGeom prst="rect">
                <a:avLst/>
              </a:prstGeom>
              <a:blipFill rotWithShape="1">
                <a:blip r:embed="rId21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470459" y="3567837"/>
            <a:ext cx="251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lichá, není omezená ani shora ani zdola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455043" y="2145615"/>
                <a:ext cx="21233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základní perioda</a:t>
                </a:r>
                <a:r>
                  <a:rPr lang="cs-CZ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43" y="2145615"/>
                <a:ext cx="2123374" cy="400110"/>
              </a:xfrm>
              <a:prstGeom prst="rect">
                <a:avLst/>
              </a:prstGeom>
              <a:blipFill rotWithShape="1">
                <a:blip r:embed="rId22"/>
                <a:stretch>
                  <a:fillRect l="-3161"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680747" y="2060988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47" y="2060988"/>
                <a:ext cx="339828" cy="461665"/>
              </a:xfrm>
              <a:prstGeom prst="rect">
                <a:avLst/>
              </a:prstGeom>
              <a:blipFill rotWithShape="1">
                <a:blip r:embed="rId23"/>
                <a:stretch>
                  <a:fillRect l="-5357" r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3467268" y="3527265"/>
                <a:ext cx="542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268" y="3527265"/>
                <a:ext cx="542557" cy="461665"/>
              </a:xfrm>
              <a:prstGeom prst="rect">
                <a:avLst/>
              </a:prstGeom>
              <a:blipFill rotWithShape="1">
                <a:blip r:embed="rId24"/>
                <a:stretch>
                  <a:fillRect r="-8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3877674" y="2107155"/>
            <a:ext cx="38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–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878699" y="3397070"/>
            <a:ext cx="38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–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70458" y="4275723"/>
            <a:ext cx="2263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nemá ani minimum ani maximum</a:t>
            </a:r>
          </a:p>
        </p:txBody>
      </p:sp>
    </p:spTree>
    <p:extLst>
      <p:ext uri="{BB962C8B-B14F-4D97-AF65-F5344CB8AC3E}">
        <p14:creationId xmlns:p14="http://schemas.microsoft.com/office/powerpoint/2010/main" val="39571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Obrázek 3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269" y="312691"/>
            <a:ext cx="4694575" cy="52897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168119" y="684706"/>
                <a:ext cx="384170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32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3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cotg</m:t>
                        </m:r>
                      </m:fName>
                      <m:e>
                        <m:r>
                          <a:rPr lang="cs-CZ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cs-CZ" sz="3200" dirty="0">
                  <a:solidFill>
                    <a:srgbClr val="C00000"/>
                  </a:solidFill>
                </a:endParaRPr>
              </a:p>
              <a:p>
                <a:r>
                  <a:rPr lang="cs-CZ" sz="3200" dirty="0">
                    <a:solidFill>
                      <a:srgbClr val="C00000"/>
                    </a:solidFill>
                  </a:rPr>
                  <a:t>(</a:t>
                </a:r>
                <a:r>
                  <a:rPr lang="cs-CZ" sz="3200" dirty="0" err="1">
                    <a:solidFill>
                      <a:srgbClr val="C00000"/>
                    </a:solidFill>
                  </a:rPr>
                  <a:t>kotangentoida</a:t>
                </a:r>
                <a:r>
                  <a:rPr lang="cs-CZ" sz="3200" dirty="0">
                    <a:solidFill>
                      <a:srgbClr val="C00000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19" y="684706"/>
                <a:ext cx="3841706" cy="1077218"/>
              </a:xfrm>
              <a:prstGeom prst="rect">
                <a:avLst/>
              </a:prstGeom>
              <a:blipFill>
                <a:blip r:embed="rId3"/>
                <a:stretch>
                  <a:fillRect l="-4127" t="-6780" b="-175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608835" y="278972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8835" y="2789724"/>
                <a:ext cx="51387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000537" y="-86229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37" y="-86229"/>
                <a:ext cx="513877" cy="461665"/>
              </a:xfrm>
              <a:prstGeom prst="rect">
                <a:avLst/>
              </a:prstGeom>
              <a:blipFill>
                <a:blip r:embed="rId5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82012" y="2957581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012" y="2957581"/>
                <a:ext cx="339828" cy="461665"/>
              </a:xfrm>
              <a:prstGeom prst="rect">
                <a:avLst/>
              </a:prstGeom>
              <a:blipFill>
                <a:blip r:embed="rId6"/>
                <a:stretch>
                  <a:fillRect l="-5455" r="-4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632752" y="2935404"/>
                <a:ext cx="665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752" y="2935404"/>
                <a:ext cx="665226" cy="461665"/>
              </a:xfrm>
              <a:prstGeom prst="rect">
                <a:avLst/>
              </a:prstGeom>
              <a:blipFill>
                <a:blip r:embed="rId7"/>
                <a:stretch>
                  <a:fillRect l="-2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588304" y="2496156"/>
                <a:ext cx="7865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180°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304" y="2496156"/>
                <a:ext cx="786585" cy="461665"/>
              </a:xfrm>
              <a:prstGeom prst="rect">
                <a:avLst/>
              </a:prstGeom>
              <a:blipFill>
                <a:blip r:embed="rId8"/>
                <a:stretch>
                  <a:fillRect l="-2326" r="-46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793644" y="2950123"/>
                <a:ext cx="82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270°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644" y="2950123"/>
                <a:ext cx="827255" cy="461665"/>
              </a:xfrm>
              <a:prstGeom prst="rect">
                <a:avLst/>
              </a:prstGeom>
              <a:blipFill>
                <a:blip r:embed="rId9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824209" y="2489323"/>
                <a:ext cx="8537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209" y="2489323"/>
                <a:ext cx="853705" cy="461665"/>
              </a:xfrm>
              <a:prstGeom prst="rect">
                <a:avLst/>
              </a:prstGeom>
              <a:blipFill>
                <a:blip r:embed="rId10"/>
                <a:stretch>
                  <a:fillRect l="-14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Přímá spojnice 10"/>
          <p:cNvCxnSpPr/>
          <p:nvPr/>
        </p:nvCxnSpPr>
        <p:spPr>
          <a:xfrm>
            <a:off x="6336000" y="298924"/>
            <a:ext cx="0" cy="529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8586000" y="290634"/>
            <a:ext cx="0" cy="529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582012" y="3240195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012" y="3240195"/>
                <a:ext cx="339828" cy="461665"/>
              </a:xfrm>
              <a:prstGeom prst="rect">
                <a:avLst/>
              </a:prstGeom>
              <a:blipFill>
                <a:blip r:embed="rId11"/>
                <a:stretch>
                  <a:fillRect l="-5455" r="-90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741308" y="3278112"/>
                <a:ext cx="349195" cy="582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 </a:t>
                </a: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08" y="3278112"/>
                <a:ext cx="349195" cy="5822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795564" y="2186695"/>
                <a:ext cx="349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564" y="2186695"/>
                <a:ext cx="349195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914989" y="3279780"/>
                <a:ext cx="479296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989" y="3279780"/>
                <a:ext cx="479296" cy="6146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7885690" y="2114532"/>
                <a:ext cx="5034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cs-CZ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690" y="2114532"/>
                <a:ext cx="503429" cy="461665"/>
              </a:xfrm>
              <a:prstGeom prst="rect">
                <a:avLst/>
              </a:prstGeom>
              <a:blipFill>
                <a:blip r:embed="rId15"/>
                <a:stretch>
                  <a:fillRect l="-3659" r="-36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472479" y="2342192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479" y="2342192"/>
                <a:ext cx="376280" cy="461665"/>
              </a:xfrm>
              <a:prstGeom prst="rect">
                <a:avLst/>
              </a:prstGeom>
              <a:blipFill>
                <a:blip r:embed="rId16"/>
                <a:stretch>
                  <a:fillRect l="-1639" r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162961" y="2346763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961" y="2346763"/>
                <a:ext cx="376280" cy="461665"/>
              </a:xfrm>
              <a:prstGeom prst="rect">
                <a:avLst/>
              </a:prstGeom>
              <a:blipFill>
                <a:blip r:embed="rId17"/>
                <a:stretch>
                  <a:fillRect l="-1613" r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8096261" y="3029616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261" y="3029616"/>
                <a:ext cx="37628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790219" y="3047280"/>
                <a:ext cx="376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219" y="3047280"/>
                <a:ext cx="37628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Přímá spojnice se šipkou 28"/>
          <p:cNvCxnSpPr/>
          <p:nvPr/>
        </p:nvCxnSpPr>
        <p:spPr>
          <a:xfrm>
            <a:off x="4366688" y="2254382"/>
            <a:ext cx="343482" cy="5365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58928" y="2654003"/>
                <a:ext cx="27205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1" i="0" smtClean="0">
                        <a:latin typeface="Cambria Math" panose="02040503050406030204" pitchFamily="18" charset="0"/>
                      </a:rPr>
                      <m:t>𝐑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cs-CZ" sz="2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𝐙</m:t>
                        </m:r>
                      </m:e>
                    </m:d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28" y="2654003"/>
                <a:ext cx="2720537" cy="400110"/>
              </a:xfrm>
              <a:prstGeom prst="rect">
                <a:avLst/>
              </a:prstGeom>
              <a:blipFill rotWithShape="1">
                <a:blip r:embed="rId2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680747" y="2060988"/>
                <a:ext cx="339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47" y="2060988"/>
                <a:ext cx="339828" cy="461665"/>
              </a:xfrm>
              <a:prstGeom prst="rect">
                <a:avLst/>
              </a:prstGeom>
              <a:blipFill>
                <a:blip r:embed="rId23"/>
                <a:stretch>
                  <a:fillRect l="-5357" r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3467268" y="3527265"/>
                <a:ext cx="542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268" y="3527265"/>
                <a:ext cx="542557" cy="461665"/>
              </a:xfrm>
              <a:prstGeom prst="rect">
                <a:avLst/>
              </a:prstGeom>
              <a:blipFill>
                <a:blip r:embed="rId24"/>
                <a:stretch>
                  <a:fillRect r="-8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3877674" y="2107155"/>
            <a:ext cx="38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–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878699" y="3397070"/>
            <a:ext cx="38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–</a:t>
            </a:r>
          </a:p>
        </p:txBody>
      </p:sp>
      <p:cxnSp>
        <p:nvCxnSpPr>
          <p:cNvPr id="42" name="Přímá spojnice se šipkou 41"/>
          <p:cNvCxnSpPr/>
          <p:nvPr/>
        </p:nvCxnSpPr>
        <p:spPr>
          <a:xfrm>
            <a:off x="6642271" y="2227886"/>
            <a:ext cx="343482" cy="5365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>
            <a:off x="5631776" y="3128799"/>
            <a:ext cx="343482" cy="5365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7955609" y="3113868"/>
            <a:ext cx="343482" cy="5365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470459" y="3113809"/>
                <a:ext cx="138012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b="1" dirty="0"/>
                  <a:t> </a:t>
                </a:r>
                <a14:m>
                  <m:oMath xmlns:m="http://schemas.openxmlformats.org/officeDocument/2006/math">
                    <m:r>
                      <a:rPr lang="cs-CZ" sz="2000" b="1">
                        <a:latin typeface="Cambria Math" panose="02040503050406030204" pitchFamily="18" charset="0"/>
                      </a:rPr>
                      <m:t>𝐑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59" y="3113809"/>
                <a:ext cx="1380125" cy="400110"/>
              </a:xfrm>
              <a:prstGeom prst="rect">
                <a:avLst/>
              </a:prstGeom>
              <a:blipFill rotWithShape="1">
                <a:blip r:embed="rId25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470459" y="3567837"/>
            <a:ext cx="2517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lichá, není omezená ani shora ani zdola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455043" y="2145615"/>
                <a:ext cx="21233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/>
                  <a:t>základní perioda</a:t>
                </a:r>
                <a:r>
                  <a:rPr lang="cs-CZ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43" y="2145615"/>
                <a:ext cx="2123374" cy="400110"/>
              </a:xfrm>
              <a:prstGeom prst="rect">
                <a:avLst/>
              </a:prstGeom>
              <a:blipFill rotWithShape="1">
                <a:blip r:embed="rId26"/>
                <a:stretch>
                  <a:fillRect l="-3161"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ovéPole 48"/>
          <p:cNvSpPr txBox="1"/>
          <p:nvPr/>
        </p:nvSpPr>
        <p:spPr>
          <a:xfrm>
            <a:off x="470458" y="4275723"/>
            <a:ext cx="2263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nemá ani minimum ani maximum</a:t>
            </a:r>
          </a:p>
        </p:txBody>
      </p:sp>
    </p:spTree>
    <p:extLst>
      <p:ext uri="{BB962C8B-B14F-4D97-AF65-F5344CB8AC3E}">
        <p14:creationId xmlns:p14="http://schemas.microsoft.com/office/powerpoint/2010/main" val="399712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0" grpId="0"/>
      <p:bldP spid="46" grpId="0"/>
      <p:bldP spid="47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728" y="1688146"/>
            <a:ext cx="6820852" cy="131463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200" y="3096322"/>
            <a:ext cx="6716063" cy="13241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598719" y="1143425"/>
                <a:ext cx="2781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24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cs-CZ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9" y="1143425"/>
                <a:ext cx="2781514" cy="461665"/>
              </a:xfrm>
              <a:prstGeom prst="rect">
                <a:avLst/>
              </a:prstGeom>
              <a:blipFill>
                <a:blip r:embed="rId4"/>
                <a:stretch>
                  <a:fillRect l="-3282" t="-10667" b="-30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98719" y="4425686"/>
                <a:ext cx="2781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24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cs-CZ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9" y="4425686"/>
                <a:ext cx="278151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282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608154" y="4296546"/>
                <a:ext cx="2823145" cy="71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40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cs-CZ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cs-CZ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2400" b="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  <m:r>
                                    <a:rPr lang="cs-CZ" sz="24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cs-CZ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cs-CZ" sz="2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154" y="4296546"/>
                <a:ext cx="2823145" cy="7199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84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483" y="405491"/>
            <a:ext cx="5101349" cy="295078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0" y="3479288"/>
            <a:ext cx="5094205" cy="28650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422486" y="2178647"/>
                <a:ext cx="2781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24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tg</m:t>
                        </m:r>
                      </m:fName>
                      <m:e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cs-CZ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86" y="2178647"/>
                <a:ext cx="2781514" cy="461665"/>
              </a:xfrm>
              <a:prstGeom prst="rect">
                <a:avLst/>
              </a:prstGeom>
              <a:blipFill>
                <a:blip r:embed="rId4"/>
                <a:stretch>
                  <a:fillRect l="-3282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422486" y="3780311"/>
                <a:ext cx="29425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>
                    <a:solidFill>
                      <a:srgbClr val="C00000"/>
                    </a:solidFill>
                  </a:rPr>
                  <a:t>Graf </a:t>
                </a:r>
                <a:r>
                  <a:rPr lang="cs-CZ" sz="2400" dirty="0" err="1">
                    <a:solidFill>
                      <a:srgbClr val="C00000"/>
                    </a:solidFill>
                  </a:rPr>
                  <a:t>fce</a:t>
                </a:r>
                <a:r>
                  <a:rPr lang="cs-CZ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cotg</m:t>
                        </m:r>
                      </m:fName>
                      <m:e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cs-CZ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86" y="3780311"/>
                <a:ext cx="2942506" cy="461665"/>
              </a:xfrm>
              <a:prstGeom prst="rect">
                <a:avLst/>
              </a:prstGeom>
              <a:blipFill>
                <a:blip r:embed="rId5"/>
                <a:stretch>
                  <a:fillRect l="-3106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956078" y="4630344"/>
                <a:ext cx="1875322" cy="662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unc>
                      <m:funcPr>
                        <m:ctrlPr>
                          <a:rPr lang="cs-CZ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>
                            <a:solidFill>
                              <a:srgbClr val="C00000"/>
                            </a:solidFill>
                            <a:latin typeface="Cambria Math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cs-CZ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cs-CZ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cs-CZ" sz="240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tg</m:t>
                                </m:r>
                              </m:fName>
                              <m:e>
                                <m:r>
                                  <a:rPr lang="cs-CZ" sz="24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078" y="4630344"/>
                <a:ext cx="1875322" cy="662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01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41037"/>
            <a:ext cx="5325411" cy="5177678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4870800" y="2592059"/>
            <a:ext cx="7557" cy="87661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3348000" y="2599200"/>
            <a:ext cx="1512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547937" y="3369730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937" y="3369730"/>
                <a:ext cx="645725" cy="513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ovéPole 18"/>
          <p:cNvSpPr txBox="1"/>
          <p:nvPr/>
        </p:nvSpPr>
        <p:spPr>
          <a:xfrm>
            <a:off x="4685355" y="1898743"/>
            <a:ext cx="64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7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8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9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10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blipFill>
                <a:blip r:embed="rId11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6144352" y="1636331"/>
                <a:ext cx="2018796" cy="82727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352" y="1636331"/>
                <a:ext cx="2018796" cy="8272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194045" y="2590001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045" y="2590001"/>
                <a:ext cx="1908000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759222" y="2592059"/>
                <a:ext cx="443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222" y="2592059"/>
                <a:ext cx="443241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16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90829" y="477758"/>
            <a:ext cx="2002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Sinus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225036" y="4478068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036" y="4478068"/>
                <a:ext cx="19080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169638" y="3512714"/>
                <a:ext cx="2018796" cy="82747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638" y="3512714"/>
                <a:ext cx="2018796" cy="82747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70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15" grpId="0"/>
      <p:bldP spid="27" grpId="0" animBg="1"/>
      <p:bldP spid="3" grpId="0"/>
      <p:bldP spid="30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857623"/>
            <a:ext cx="5485240" cy="5365843"/>
          </a:xfrm>
          <a:prstGeom prst="rect">
            <a:avLst/>
          </a:prstGeom>
          <a:ln w="19050"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3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4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5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6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458829" y="1984539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829" y="1984539"/>
                <a:ext cx="57331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624292" y="4632099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292" y="4632099"/>
                <a:ext cx="57331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284833" y="4809642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833" y="4809642"/>
                <a:ext cx="57331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18"/>
          <p:cNvCxnSpPr/>
          <p:nvPr/>
        </p:nvCxnSpPr>
        <p:spPr>
          <a:xfrm flipH="1">
            <a:off x="3348000" y="2599200"/>
            <a:ext cx="1512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Přímá spojnice 20"/>
          <p:cNvCxnSpPr/>
          <p:nvPr/>
        </p:nvCxnSpPr>
        <p:spPr>
          <a:xfrm flipH="1">
            <a:off x="2121079" y="2244436"/>
            <a:ext cx="1233541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 flipV="1">
            <a:off x="2259550" y="4842000"/>
            <a:ext cx="1095070" cy="84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3354620" y="5004000"/>
            <a:ext cx="877314" cy="1595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341976" y="1914700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976" y="1914700"/>
                <a:ext cx="645725" cy="5132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3341975" y="4499295"/>
                <a:ext cx="645725" cy="513282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975" y="4499295"/>
                <a:ext cx="645725" cy="5132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2793819" y="4677027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819" y="4677027"/>
                <a:ext cx="645725" cy="51328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097240" y="1851982"/>
                <a:ext cx="1908000" cy="57600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1851982"/>
                <a:ext cx="1908000" cy="57600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097240" y="2757718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2757718"/>
                <a:ext cx="19080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097240" y="3663454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3663454"/>
                <a:ext cx="19080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097240" y="4579319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4579319"/>
                <a:ext cx="1908000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23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690829" y="477758"/>
            <a:ext cx="2002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Sinus</a:t>
            </a:r>
          </a:p>
        </p:txBody>
      </p:sp>
    </p:spTree>
    <p:extLst>
      <p:ext uri="{BB962C8B-B14F-4D97-AF65-F5344CB8AC3E}">
        <p14:creationId xmlns:p14="http://schemas.microsoft.com/office/powerpoint/2010/main" val="384481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41037"/>
            <a:ext cx="5325411" cy="5177678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4870800" y="2592059"/>
            <a:ext cx="7557" cy="87661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3348000" y="2599200"/>
            <a:ext cx="1512000" cy="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547937" y="3369730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937" y="3369730"/>
                <a:ext cx="645725" cy="513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ovéPole 18"/>
          <p:cNvSpPr txBox="1"/>
          <p:nvPr/>
        </p:nvSpPr>
        <p:spPr>
          <a:xfrm>
            <a:off x="4685355" y="1898743"/>
            <a:ext cx="64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7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8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9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10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blipFill>
                <a:blip r:embed="rId11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6017460" y="3036284"/>
                <a:ext cx="2018796" cy="82747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num>
                        <m:den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460" y="3036284"/>
                <a:ext cx="2018796" cy="82747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850781" y="2418804"/>
                <a:ext cx="2018796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781" y="2418804"/>
                <a:ext cx="2018796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072858" y="4036137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858" y="4036137"/>
                <a:ext cx="19080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759222" y="2592059"/>
                <a:ext cx="4432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222" y="2592059"/>
                <a:ext cx="44324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17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ovéPole 29"/>
          <p:cNvSpPr txBox="1"/>
          <p:nvPr/>
        </p:nvSpPr>
        <p:spPr>
          <a:xfrm>
            <a:off x="690829" y="477758"/>
            <a:ext cx="2002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Kosinus</a:t>
            </a:r>
          </a:p>
        </p:txBody>
      </p:sp>
    </p:spTree>
    <p:extLst>
      <p:ext uri="{BB962C8B-B14F-4D97-AF65-F5344CB8AC3E}">
        <p14:creationId xmlns:p14="http://schemas.microsoft.com/office/powerpoint/2010/main" val="77608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15" grpId="0"/>
      <p:bldP spid="20" grpId="0"/>
      <p:bldP spid="27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857623"/>
            <a:ext cx="5485240" cy="53658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3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4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5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6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55" y="2006465"/>
                <a:ext cx="57331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458829" y="1984539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829" y="1984539"/>
                <a:ext cx="57331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624292" y="4632099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292" y="4632099"/>
                <a:ext cx="57331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284833" y="4809642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833" y="4809642"/>
                <a:ext cx="57331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18"/>
          <p:cNvCxnSpPr/>
          <p:nvPr/>
        </p:nvCxnSpPr>
        <p:spPr>
          <a:xfrm flipH="1">
            <a:off x="4858152" y="2599200"/>
            <a:ext cx="1848" cy="86947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4514075" y="3345636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075" y="3345636"/>
                <a:ext cx="645725" cy="5132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Přímá spojnice 20"/>
          <p:cNvCxnSpPr/>
          <p:nvPr/>
        </p:nvCxnSpPr>
        <p:spPr>
          <a:xfrm flipV="1">
            <a:off x="2108410" y="2244436"/>
            <a:ext cx="12670" cy="122423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2259550" y="3473518"/>
            <a:ext cx="10070" cy="136848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4242125" y="3468674"/>
            <a:ext cx="6862" cy="152239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1724339" y="3369730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339" y="3369730"/>
                <a:ext cx="645725" cy="5132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2088920" y="2937701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920" y="2937701"/>
                <a:ext cx="645725" cy="5132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170708" y="2937701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708" y="2937701"/>
                <a:ext cx="645725" cy="51328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097240" y="1851982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1851982"/>
                <a:ext cx="19080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097240" y="2757718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2757718"/>
                <a:ext cx="1908000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097240" y="3663454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3663454"/>
                <a:ext cx="1908000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097240" y="4579319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4579319"/>
                <a:ext cx="1908000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22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ovéPole 38"/>
          <p:cNvSpPr txBox="1"/>
          <p:nvPr/>
        </p:nvSpPr>
        <p:spPr>
          <a:xfrm>
            <a:off x="690829" y="477758"/>
            <a:ext cx="2002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Kosinus</a:t>
            </a:r>
          </a:p>
        </p:txBody>
      </p:sp>
    </p:spTree>
    <p:extLst>
      <p:ext uri="{BB962C8B-B14F-4D97-AF65-F5344CB8AC3E}">
        <p14:creationId xmlns:p14="http://schemas.microsoft.com/office/powerpoint/2010/main" val="158070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41037"/>
            <a:ext cx="5325411" cy="5177678"/>
          </a:xfrm>
          <a:prstGeom prst="rect">
            <a:avLst/>
          </a:prstGeom>
        </p:spPr>
      </p:pic>
      <p:cxnSp>
        <p:nvCxnSpPr>
          <p:cNvPr id="11" name="Přímá spojnice 10"/>
          <p:cNvCxnSpPr/>
          <p:nvPr/>
        </p:nvCxnSpPr>
        <p:spPr>
          <a:xfrm flipH="1">
            <a:off x="3358800" y="2455200"/>
            <a:ext cx="176400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2244436"/>
                <a:ext cx="645725" cy="513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803230" y="3437391"/>
                <a:ext cx="129526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cs-CZ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cs-CZ" dirty="0">
                    <a:solidFill>
                      <a:srgbClr val="0070C0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230" y="3437391"/>
                <a:ext cx="1295260" cy="513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ovéPole 18"/>
          <p:cNvSpPr txBox="1"/>
          <p:nvPr/>
        </p:nvSpPr>
        <p:spPr>
          <a:xfrm>
            <a:off x="4685355" y="1898743"/>
            <a:ext cx="64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092446" y="2337590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446" y="2337590"/>
                <a:ext cx="57331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7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8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9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10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blipFill>
                <a:blip r:embed="rId11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6017460" y="3036284"/>
                <a:ext cx="2018796" cy="827278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r>
                            <a:rPr lang="cs-CZ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460" y="3036284"/>
                <a:ext cx="2018796" cy="8272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850781" y="2418804"/>
                <a:ext cx="2018796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781" y="2418804"/>
                <a:ext cx="2018796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072858" y="4036137"/>
                <a:ext cx="1908000" cy="57600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858" y="4036137"/>
                <a:ext cx="1908000" cy="5760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16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5122168" y="1435835"/>
            <a:ext cx="0" cy="36047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5122800" y="2455200"/>
            <a:ext cx="1848" cy="1008000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90829" y="477758"/>
            <a:ext cx="2065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Tangens</a:t>
            </a:r>
          </a:p>
        </p:txBody>
      </p:sp>
    </p:spTree>
    <p:extLst>
      <p:ext uri="{BB962C8B-B14F-4D97-AF65-F5344CB8AC3E}">
        <p14:creationId xmlns:p14="http://schemas.microsoft.com/office/powerpoint/2010/main" val="201765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15" grpId="0"/>
      <p:bldP spid="20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857623"/>
            <a:ext cx="5485240" cy="53658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3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4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5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057156" y="2359093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156" y="2359093"/>
                <a:ext cx="57331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028219" y="4840929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cs-CZ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219" y="4840929"/>
                <a:ext cx="57331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029006" y="1199117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006" y="1199117"/>
                <a:ext cx="57331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18"/>
          <p:cNvCxnSpPr/>
          <p:nvPr/>
        </p:nvCxnSpPr>
        <p:spPr>
          <a:xfrm flipH="1">
            <a:off x="3354620" y="2455032"/>
            <a:ext cx="176640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790372" y="2092860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372" y="2092860"/>
                <a:ext cx="645725" cy="5132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Přímá spojnice 20"/>
          <p:cNvCxnSpPr/>
          <p:nvPr/>
        </p:nvCxnSpPr>
        <p:spPr>
          <a:xfrm>
            <a:off x="3354620" y="5221485"/>
            <a:ext cx="176640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3334950" y="1322708"/>
            <a:ext cx="178607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 flipV="1">
            <a:off x="3334950" y="6541843"/>
            <a:ext cx="1800000" cy="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348000" y="5125627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5125627"/>
                <a:ext cx="645725" cy="51328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2833533" y="812071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533" y="812071"/>
                <a:ext cx="645725" cy="5132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2813844" y="6153943"/>
                <a:ext cx="645725" cy="553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cs-CZ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844" y="6153943"/>
                <a:ext cx="645725" cy="5536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6097240" y="1851982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1851982"/>
                <a:ext cx="19080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6097240" y="2757718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2757718"/>
                <a:ext cx="19080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097240" y="3663454"/>
                <a:ext cx="1908000" cy="523220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3663454"/>
                <a:ext cx="19080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097240" y="4579319"/>
                <a:ext cx="1908000" cy="553613"/>
              </a:xfrm>
              <a:prstGeom prst="rect">
                <a:avLst/>
              </a:prstGeom>
              <a:noFill/>
              <a:ln w="28575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40" y="4579319"/>
                <a:ext cx="1908000" cy="55361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20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475" y="3401897"/>
                <a:ext cx="513877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/>
          <p:cNvCxnSpPr/>
          <p:nvPr/>
        </p:nvCxnSpPr>
        <p:spPr>
          <a:xfrm flipH="1">
            <a:off x="5121022" y="900000"/>
            <a:ext cx="1146" cy="58404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892494" y="2984584"/>
                <a:ext cx="395048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494" y="2984584"/>
                <a:ext cx="395048" cy="51328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9"/>
          <p:cNvCxnSpPr/>
          <p:nvPr/>
        </p:nvCxnSpPr>
        <p:spPr>
          <a:xfrm>
            <a:off x="3348000" y="3468674"/>
            <a:ext cx="2094857" cy="207868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3353474" y="1045029"/>
            <a:ext cx="2012482" cy="243724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3766279" y="4186674"/>
            <a:ext cx="1534443" cy="264300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5014062" y="6080802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062" y="6080802"/>
                <a:ext cx="573319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Přímá spojnice 57"/>
          <p:cNvCxnSpPr/>
          <p:nvPr/>
        </p:nvCxnSpPr>
        <p:spPr>
          <a:xfrm>
            <a:off x="3354620" y="5839638"/>
            <a:ext cx="0" cy="9499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24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ovéPole 59"/>
          <p:cNvSpPr txBox="1"/>
          <p:nvPr/>
        </p:nvSpPr>
        <p:spPr>
          <a:xfrm>
            <a:off x="690829" y="477758"/>
            <a:ext cx="2065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Tangens</a:t>
            </a:r>
          </a:p>
        </p:txBody>
      </p:sp>
    </p:spTree>
    <p:extLst>
      <p:ext uri="{BB962C8B-B14F-4D97-AF65-F5344CB8AC3E}">
        <p14:creationId xmlns:p14="http://schemas.microsoft.com/office/powerpoint/2010/main" val="26278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18" grpId="0"/>
      <p:bldP spid="20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8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41037"/>
            <a:ext cx="5325411" cy="5177678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1227685" y="1710000"/>
            <a:ext cx="6070098" cy="307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 flipV="1">
            <a:off x="3348000" y="1702801"/>
            <a:ext cx="3096000" cy="23253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11" y="3001398"/>
                <a:ext cx="801044" cy="5132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381843" y="1146061"/>
                <a:ext cx="130351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cs-CZ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cs-CZ" dirty="0">
                    <a:solidFill>
                      <a:srgbClr val="0070C0"/>
                    </a:solidFill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843" y="1146061"/>
                <a:ext cx="1303512" cy="5132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116474" y="3401790"/>
                <a:ext cx="594458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474" y="3401790"/>
                <a:ext cx="594458" cy="5132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ovéPole 18"/>
          <p:cNvSpPr txBox="1"/>
          <p:nvPr/>
        </p:nvSpPr>
        <p:spPr>
          <a:xfrm>
            <a:off x="4685355" y="1898743"/>
            <a:ext cx="64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6047456" y="1225387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456" y="1225387"/>
                <a:ext cx="57331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7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8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9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10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7" y="3427605"/>
                <a:ext cx="513877" cy="461665"/>
              </a:xfrm>
              <a:prstGeom prst="rect">
                <a:avLst/>
              </a:prstGeom>
              <a:blipFill>
                <a:blip r:embed="rId11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636045" y="4684111"/>
                <a:ext cx="2018796" cy="82747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cotg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r>
                            <a:rPr lang="cs-CZ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045" y="4684111"/>
                <a:ext cx="2018796" cy="82747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502860" y="4107458"/>
                <a:ext cx="2018796" cy="5232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cotg</m:t>
                          </m:r>
                        </m:fName>
                        <m:e>
                          <m:r>
                            <a:rPr lang="cs-CZ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860" y="4107458"/>
                <a:ext cx="2018796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5636045" y="5651934"/>
                <a:ext cx="2060948" cy="57600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045" y="5651934"/>
                <a:ext cx="2060948" cy="5760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7093239" y="3410000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239" y="3410000"/>
                <a:ext cx="51387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16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Přímá spojnice 29"/>
          <p:cNvCxnSpPr/>
          <p:nvPr/>
        </p:nvCxnSpPr>
        <p:spPr>
          <a:xfrm>
            <a:off x="6372000" y="1726054"/>
            <a:ext cx="0" cy="1771929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3712531" y="1512000"/>
            <a:ext cx="3058151" cy="17587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008217" y="3477600"/>
            <a:ext cx="2289566" cy="117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690829" y="477758"/>
            <a:ext cx="2408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Kotangens</a:t>
            </a:r>
          </a:p>
        </p:txBody>
      </p:sp>
    </p:spTree>
    <p:extLst>
      <p:ext uri="{BB962C8B-B14F-4D97-AF65-F5344CB8AC3E}">
        <p14:creationId xmlns:p14="http://schemas.microsoft.com/office/powerpoint/2010/main" val="14985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15" grpId="0"/>
      <p:bldP spid="20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857623"/>
            <a:ext cx="5485240" cy="53658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68" y="3468674"/>
                <a:ext cx="513877" cy="461665"/>
              </a:xfrm>
              <a:prstGeom prst="rect">
                <a:avLst/>
              </a:prstGeom>
              <a:blipFill>
                <a:blip r:embed="rId3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700" y="5251407"/>
                <a:ext cx="513877" cy="461665"/>
              </a:xfrm>
              <a:prstGeom prst="rect">
                <a:avLst/>
              </a:prstGeom>
              <a:blipFill>
                <a:blip r:embed="rId4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5" y="3421347"/>
                <a:ext cx="513877" cy="461665"/>
              </a:xfrm>
              <a:prstGeom prst="rect">
                <a:avLst/>
              </a:prstGeom>
              <a:blipFill>
                <a:blip r:embed="rId5"/>
                <a:stretch>
                  <a:fillRect r="-1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21" y="2650237"/>
                <a:ext cx="400522" cy="5132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666" y="3413241"/>
                <a:ext cx="801044" cy="5132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20" y="4011822"/>
                <a:ext cx="801044" cy="513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5983071" y="1257374"/>
                <a:ext cx="5657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71" y="1257374"/>
                <a:ext cx="56577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415707" y="1212296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cs-CZ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707" y="1212296"/>
                <a:ext cx="57331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402678" y="1222502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8" y="1222502"/>
                <a:ext cx="57331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6125558" y="3380763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558" y="3380763"/>
                <a:ext cx="645725" cy="5132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Přímá spojnice 22"/>
          <p:cNvCxnSpPr/>
          <p:nvPr/>
        </p:nvCxnSpPr>
        <p:spPr>
          <a:xfrm flipH="1">
            <a:off x="5326406" y="3475434"/>
            <a:ext cx="1786072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1607309" y="3359391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309" y="3359391"/>
                <a:ext cx="645725" cy="51328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4523186" y="3380763"/>
                <a:ext cx="645725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86" y="3380763"/>
                <a:ext cx="645725" cy="5132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2142187" y="3367748"/>
                <a:ext cx="645725" cy="553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cs-CZ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187" y="3367748"/>
                <a:ext cx="645725" cy="55361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443325" y="4075825"/>
                <a:ext cx="2010190" cy="523220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325" y="4075825"/>
                <a:ext cx="201019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766188" y="4712502"/>
                <a:ext cx="2010190" cy="52322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188" y="4712502"/>
                <a:ext cx="201019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133244" y="5337961"/>
                <a:ext cx="2010190" cy="523220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244" y="5337961"/>
                <a:ext cx="201019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548847" y="5963420"/>
                <a:ext cx="2010190" cy="553613"/>
              </a:xfrm>
              <a:prstGeom prst="rect">
                <a:avLst/>
              </a:prstGeom>
              <a:noFill/>
              <a:ln w="28575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cotg</m:t>
                        </m:r>
                      </m:fName>
                      <m:e>
                        <m:r>
                          <a:rPr lang="cs-CZ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func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r>
                  <a:rPr lang="cs-CZ" sz="2800" dirty="0"/>
                  <a:t> </a:t>
                </a: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847" y="5963420"/>
                <a:ext cx="2010190" cy="55361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0" y="748651"/>
                <a:ext cx="513877" cy="461665"/>
              </a:xfrm>
              <a:prstGeom prst="rect">
                <a:avLst/>
              </a:prstGeom>
              <a:blipFill>
                <a:blip r:embed="rId20"/>
                <a:stretch>
                  <a:fillRect l="-3529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967598" y="3385199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598" y="3385199"/>
                <a:ext cx="513877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/>
          <p:cNvCxnSpPr/>
          <p:nvPr/>
        </p:nvCxnSpPr>
        <p:spPr>
          <a:xfrm>
            <a:off x="503763" y="1688355"/>
            <a:ext cx="7172509" cy="441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892494" y="2984584"/>
                <a:ext cx="395048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494" y="2984584"/>
                <a:ext cx="395048" cy="51328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9"/>
          <p:cNvCxnSpPr/>
          <p:nvPr/>
        </p:nvCxnSpPr>
        <p:spPr>
          <a:xfrm>
            <a:off x="1307365" y="1434325"/>
            <a:ext cx="670736" cy="65853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4395428" y="1434325"/>
            <a:ext cx="2483752" cy="1445109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2081588" y="1290579"/>
            <a:ext cx="1659490" cy="2837253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193152" y="1189768"/>
                <a:ext cx="5733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152" y="1189768"/>
                <a:ext cx="573319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638" y="1243074"/>
                <a:ext cx="513877" cy="461665"/>
              </a:xfrm>
              <a:prstGeom prst="rect">
                <a:avLst/>
              </a:prstGeom>
              <a:blipFill>
                <a:blip r:embed="rId24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Přímá spojnice 45"/>
          <p:cNvCxnSpPr/>
          <p:nvPr/>
        </p:nvCxnSpPr>
        <p:spPr>
          <a:xfrm flipV="1">
            <a:off x="3353474" y="1306174"/>
            <a:ext cx="1781476" cy="217609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318574" y="1710000"/>
            <a:ext cx="4519" cy="1764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1591669" y="1676543"/>
            <a:ext cx="4519" cy="1764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4789280" y="1697268"/>
            <a:ext cx="4519" cy="1764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6373359" y="1721277"/>
            <a:ext cx="4519" cy="1764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690829" y="477758"/>
            <a:ext cx="2408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Kotangens</a:t>
            </a:r>
          </a:p>
        </p:txBody>
      </p:sp>
    </p:spTree>
    <p:extLst>
      <p:ext uri="{BB962C8B-B14F-4D97-AF65-F5344CB8AC3E}">
        <p14:creationId xmlns:p14="http://schemas.microsoft.com/office/powerpoint/2010/main" val="14220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18" grpId="0"/>
      <p:bldP spid="20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8" grpId="0"/>
      <p:bldP spid="55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</TotalTime>
  <Words>1015</Words>
  <Application>Microsoft Office PowerPoint</Application>
  <PresentationFormat>Předvádění na obrazovce (4:3)</PresentationFormat>
  <Paragraphs>290</Paragraphs>
  <Slides>16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Karin Poláčková</dc:creator>
  <cp:lastModifiedBy>Karin Poláčková</cp:lastModifiedBy>
  <cp:revision>64</cp:revision>
  <dcterms:created xsi:type="dcterms:W3CDTF">2017-06-10T12:36:42Z</dcterms:created>
  <dcterms:modified xsi:type="dcterms:W3CDTF">2017-06-13T18:21:28Z</dcterms:modified>
</cp:coreProperties>
</file>