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4" d="100"/>
          <a:sy n="74" d="100"/>
        </p:scale>
        <p:origin x="51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06301-E6E6-4A30-8F03-9996934A4CE2}" type="datetimeFigureOut">
              <a:rPr lang="cs-CZ" smtClean="0"/>
              <a:t>10.2.2016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EEC61-55DF-421D-BFD6-52BD94F03C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5247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06301-E6E6-4A30-8F03-9996934A4CE2}" type="datetimeFigureOut">
              <a:rPr lang="cs-CZ" smtClean="0"/>
              <a:t>10.2.2016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EEC61-55DF-421D-BFD6-52BD94F03C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9547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06301-E6E6-4A30-8F03-9996934A4CE2}" type="datetimeFigureOut">
              <a:rPr lang="cs-CZ" smtClean="0"/>
              <a:t>10.2.2016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EEC61-55DF-421D-BFD6-52BD94F03C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9394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06301-E6E6-4A30-8F03-9996934A4CE2}" type="datetimeFigureOut">
              <a:rPr lang="cs-CZ" smtClean="0"/>
              <a:t>10.2.2016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EEC61-55DF-421D-BFD6-52BD94F03C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6224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06301-E6E6-4A30-8F03-9996934A4CE2}" type="datetimeFigureOut">
              <a:rPr lang="cs-CZ" smtClean="0"/>
              <a:t>10.2.2016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EEC61-55DF-421D-BFD6-52BD94F03C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4712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06301-E6E6-4A30-8F03-9996934A4CE2}" type="datetimeFigureOut">
              <a:rPr lang="cs-CZ" smtClean="0"/>
              <a:t>10.2.2016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EEC61-55DF-421D-BFD6-52BD94F03C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0558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06301-E6E6-4A30-8F03-9996934A4CE2}" type="datetimeFigureOut">
              <a:rPr lang="cs-CZ" smtClean="0"/>
              <a:t>10.2.2016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EEC61-55DF-421D-BFD6-52BD94F03C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8255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06301-E6E6-4A30-8F03-9996934A4CE2}" type="datetimeFigureOut">
              <a:rPr lang="cs-CZ" smtClean="0"/>
              <a:t>10.2.2016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EEC61-55DF-421D-BFD6-52BD94F03C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8941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06301-E6E6-4A30-8F03-9996934A4CE2}" type="datetimeFigureOut">
              <a:rPr lang="cs-CZ" smtClean="0"/>
              <a:t>10.2.2016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EEC61-55DF-421D-BFD6-52BD94F03C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1527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06301-E6E6-4A30-8F03-9996934A4CE2}" type="datetimeFigureOut">
              <a:rPr lang="cs-CZ" smtClean="0"/>
              <a:t>10.2.2016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EEC61-55DF-421D-BFD6-52BD94F03C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7811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06301-E6E6-4A30-8F03-9996934A4CE2}" type="datetimeFigureOut">
              <a:rPr lang="cs-CZ" smtClean="0"/>
              <a:t>10.2.2016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EEC61-55DF-421D-BFD6-52BD94F03C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4154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06301-E6E6-4A30-8F03-9996934A4CE2}" type="datetimeFigureOut">
              <a:rPr lang="cs-CZ" smtClean="0"/>
              <a:t>10.2.2016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EEC61-55DF-421D-BFD6-52BD94F03C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2066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7"/>
            <a:ext cx="12192000" cy="7007972"/>
          </a:xfrm>
          <a:prstGeom prst="rect">
            <a:avLst/>
          </a:prstGeom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09903" y="4840014"/>
            <a:ext cx="11193518" cy="1828800"/>
          </a:xfrm>
        </p:spPr>
        <p:txBody>
          <a:bodyPr>
            <a:normAutofit lnSpcReduction="10000"/>
          </a:bodyPr>
          <a:lstStyle/>
          <a:p>
            <a:r>
              <a:rPr lang="cs-CZ" sz="60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Hřejivý Sever </a:t>
            </a:r>
          </a:p>
          <a:p>
            <a:r>
              <a:rPr lang="cs-CZ" sz="60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Termín 1.5. -9.5. 2016</a:t>
            </a:r>
          </a:p>
          <a:p>
            <a:endParaRPr lang="cs-CZ" sz="6000" b="1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cs-CZ" dirty="0"/>
          </a:p>
        </p:txBody>
      </p:sp>
      <p:sp>
        <p:nvSpPr>
          <p:cNvPr id="4" name="AutoShape 2" descr="Výsledek obrázku pro vlajka švédsko"/>
          <p:cNvSpPr>
            <a:spLocks noGrp="1" noChangeAspect="1" noChangeArrowheads="1"/>
          </p:cNvSpPr>
          <p:nvPr>
            <p:ph type="ctrTitle"/>
          </p:nvPr>
        </p:nvSpPr>
        <p:spPr bwMode="auto">
          <a:xfrm>
            <a:off x="141889" y="378372"/>
            <a:ext cx="11839903" cy="313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cs-CZ" b="1" dirty="0">
                <a:latin typeface="Aharoni" panose="02010803020104030203" pitchFamily="2" charset="-79"/>
                <a:cs typeface="Aharoni" panose="02010803020104030203" pitchFamily="2" charset="-79"/>
              </a:rPr>
              <a:t>ODBORNÁ  A POZNÁVACÍ EXKURZE  ŠVÉDSKO, DÁNSKO</a:t>
            </a:r>
          </a:p>
        </p:txBody>
      </p:sp>
    </p:spTree>
    <p:extLst>
      <p:ext uri="{BB962C8B-B14F-4D97-AF65-F5344CB8AC3E}">
        <p14:creationId xmlns:p14="http://schemas.microsoft.com/office/powerpoint/2010/main" val="25035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pPr algn="ctr"/>
            <a:r>
              <a:rPr lang="cs-CZ" sz="6600" b="1" dirty="0" smtClean="0"/>
              <a:t>Exkurze do ŠVÉDSKA </a:t>
            </a:r>
            <a:endParaRPr lang="cs-CZ" sz="6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976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cs-CZ" sz="4000" dirty="0" smtClean="0"/>
              <a:t>PŘIHLÁŠKY DO 19.2.2016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PRO ZÁJEMCE PŘIHLÁŠKY A BLIŽŠÍ INFORMACE: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Ing. Svatopluk Pešek – laboratoře</a:t>
            </a:r>
          </a:p>
          <a:p>
            <a:pPr marL="0" indent="0">
              <a:buNone/>
            </a:pPr>
            <a:r>
              <a:rPr lang="cs-CZ" dirty="0" smtClean="0"/>
              <a:t>Ing. Petr Pobořil – patro TZB</a:t>
            </a:r>
          </a:p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www.spsstavvm.cz						</a:t>
            </a:r>
            <a:r>
              <a:rPr lang="cs-CZ" dirty="0"/>
              <a:t>www.scandiaczech.cz</a:t>
            </a:r>
          </a:p>
          <a:p>
            <a:pPr marL="0" indent="0">
              <a:buNone/>
            </a:pPr>
            <a:r>
              <a:rPr lang="cs-CZ" dirty="0" smtClean="0"/>
              <a:t>				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145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scandiaczech.cz/wp-content/uploads/WP_20150823_17_47_25_Pro-n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75" y="0"/>
            <a:ext cx="12198022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Ubytování penzion </a:t>
            </a:r>
            <a:r>
              <a:rPr lang="cs-CZ" b="1" dirty="0" err="1" smtClean="0"/>
              <a:t>Anneberg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2998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blog.secretescapes.com/wp-content/uploads/2015/07/stockhol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1580" y="5943600"/>
            <a:ext cx="10256520" cy="730568"/>
          </a:xfrm>
        </p:spPr>
        <p:txBody>
          <a:bodyPr/>
          <a:lstStyle/>
          <a:p>
            <a:pPr algn="ctr"/>
            <a:r>
              <a:rPr lang="cs-CZ" b="1" dirty="0" smtClean="0"/>
              <a:t>Stockholm – Benátky severu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57403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zajezdovecentrum.com/cache/img/_files_catalog_catalog_19301952.jpg_800_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361"/>
            <a:ext cx="12192000" cy="6868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17820" y="411480"/>
            <a:ext cx="7490460" cy="730568"/>
          </a:xfrm>
        </p:spPr>
        <p:txBody>
          <a:bodyPr>
            <a:normAutofit/>
          </a:bodyPr>
          <a:lstStyle/>
          <a:p>
            <a:pPr algn="ctr"/>
            <a:r>
              <a:rPr lang="cs-CZ" b="1" dirty="0" smtClean="0"/>
              <a:t>Koda</a:t>
            </a:r>
            <a:r>
              <a:rPr lang="cs-CZ" b="1" dirty="0"/>
              <a:t>ň</a:t>
            </a:r>
          </a:p>
        </p:txBody>
      </p:sp>
    </p:spTree>
    <p:extLst>
      <p:ext uri="{BB962C8B-B14F-4D97-AF65-F5344CB8AC3E}">
        <p14:creationId xmlns:p14="http://schemas.microsoft.com/office/powerpoint/2010/main" val="97057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1580" y="5943600"/>
            <a:ext cx="10256520" cy="730568"/>
          </a:xfrm>
        </p:spPr>
        <p:txBody>
          <a:bodyPr>
            <a:normAutofit/>
          </a:bodyPr>
          <a:lstStyle/>
          <a:p>
            <a:pPr algn="ctr"/>
            <a:r>
              <a:rPr lang="cs-CZ" b="1" dirty="0" smtClean="0"/>
              <a:t>Zábavní park </a:t>
            </a:r>
            <a:r>
              <a:rPr lang="cs-CZ" b="1" dirty="0" err="1" smtClean="0"/>
              <a:t>Liseberg</a:t>
            </a:r>
            <a:r>
              <a:rPr lang="cs-CZ" dirty="0" smtClean="0"/>
              <a:t> - </a:t>
            </a:r>
            <a:r>
              <a:rPr lang="cs-CZ" b="1" dirty="0" smtClean="0"/>
              <a:t>Göteborg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93548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volvomuseum.com/wp-content/uploads/2014/04/volvo-museum-exterior-press-1024x6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1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0" y="297180"/>
            <a:ext cx="10256520" cy="730568"/>
          </a:xfrm>
        </p:spPr>
        <p:txBody>
          <a:bodyPr>
            <a:normAutofit/>
          </a:bodyPr>
          <a:lstStyle/>
          <a:p>
            <a:pPr algn="ctr"/>
            <a:r>
              <a:rPr lang="cs-CZ" b="1" dirty="0" smtClean="0"/>
              <a:t>Volvo muzeum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01200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781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58</Words>
  <Application>Microsoft Office PowerPoint</Application>
  <PresentationFormat>Širokoúhlá obrazovka</PresentationFormat>
  <Paragraphs>20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Aharoni</vt:lpstr>
      <vt:lpstr>Arial</vt:lpstr>
      <vt:lpstr>Calibri</vt:lpstr>
      <vt:lpstr>Calibri Light</vt:lpstr>
      <vt:lpstr>Motiv Office</vt:lpstr>
      <vt:lpstr>ODBORNÁ  A POZNÁVACÍ EXKURZE  ŠVÉDSKO, DÁNSKO</vt:lpstr>
      <vt:lpstr>Exkurze do ŠVÉDSKA </vt:lpstr>
      <vt:lpstr>Ubytování penzion Anneberg</vt:lpstr>
      <vt:lpstr>Stockholm – Benátky severu</vt:lpstr>
      <vt:lpstr>Kodaň</vt:lpstr>
      <vt:lpstr>Zábavní park Liseberg - Göteborg</vt:lpstr>
      <vt:lpstr>Volvo muzeum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ODBORNÁ  A POZNÁVACÍ EXKURZE  ŠVÉDSKO, DÁNSKO</dc:title>
  <dc:creator>Svatopluk Pešek</dc:creator>
  <cp:lastModifiedBy>Petr Pobořil</cp:lastModifiedBy>
  <cp:revision>7</cp:revision>
  <dcterms:created xsi:type="dcterms:W3CDTF">2016-02-09T11:53:12Z</dcterms:created>
  <dcterms:modified xsi:type="dcterms:W3CDTF">2016-02-10T13:03:35Z</dcterms:modified>
</cp:coreProperties>
</file>